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94" r:id="rId3"/>
    <p:sldId id="295" r:id="rId4"/>
    <p:sldId id="309" r:id="rId5"/>
    <p:sldId id="297" r:id="rId6"/>
    <p:sldId id="298" r:id="rId7"/>
    <p:sldId id="268" r:id="rId8"/>
    <p:sldId id="299" r:id="rId9"/>
    <p:sldId id="300" r:id="rId10"/>
    <p:sldId id="302" r:id="rId11"/>
    <p:sldId id="304" r:id="rId12"/>
    <p:sldId id="301" r:id="rId13"/>
    <p:sldId id="308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1D25"/>
    <a:srgbClr val="E3C321"/>
    <a:srgbClr val="DFC915"/>
    <a:srgbClr val="4096B3"/>
    <a:srgbClr val="E74483"/>
    <a:srgbClr val="036169"/>
    <a:srgbClr val="9C63A9"/>
    <a:srgbClr val="6CBE45"/>
    <a:srgbClr val="90C964"/>
    <a:srgbClr val="E63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-1944" y="-112"/>
      </p:cViewPr>
      <p:guideLst>
        <p:guide orient="horz" pos="2160"/>
        <p:guide orient="horz" pos="3974"/>
        <p:guide orient="horz" pos="346"/>
        <p:guide orient="horz" pos="504"/>
        <p:guide orient="horz" pos="3838"/>
        <p:guide pos="2880"/>
        <p:guide pos="317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21/02/21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21/02/21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hyperlink" Target="https://www.learningblocks.tv/" TargetMode="Externa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jpeg"/><Relationship Id="rId12" Type="http://schemas.openxmlformats.org/officeDocument/2006/relationships/image" Target="../media/image32.png"/><Relationship Id="rId13" Type="http://schemas.openxmlformats.org/officeDocument/2006/relationships/slide" Target="slide11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jpe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slide" Target="slide12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jpe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1" Type="http://schemas.openxmlformats.org/officeDocument/2006/relationships/slide" Target="slide14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hyperlink" Target="https://www.learningblocks.tv/" TargetMode="Externa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slide" Target="slide3.xml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slide" Target="slide4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7.png"/><Relationship Id="rId14" Type="http://schemas.openxmlformats.org/officeDocument/2006/relationships/slide" Target="slide5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7.png"/><Relationship Id="rId13" Type="http://schemas.openxmlformats.org/officeDocument/2006/relationships/slide" Target="slide6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jpe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slide" Target="slide8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jpeg"/><Relationship Id="rId12" Type="http://schemas.openxmlformats.org/officeDocument/2006/relationships/image" Target="../media/image30.png"/><Relationship Id="rId13" Type="http://schemas.openxmlformats.org/officeDocument/2006/relationships/slide" Target="slide9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jpeg"/><Relationship Id="rId12" Type="http://schemas.openxmlformats.org/officeDocument/2006/relationships/image" Target="../media/image31.png"/><Relationship Id="rId13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304800" y="6679474"/>
            <a:ext cx="783771" cy="104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numb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5" t="4877" r="39602" b="4828"/>
          <a:stretch/>
        </p:blipFill>
        <p:spPr>
          <a:xfrm>
            <a:off x="503238" y="3830651"/>
            <a:ext cx="1182847" cy="2763095"/>
          </a:xfrm>
          <a:prstGeom prst="rect">
            <a:avLst/>
          </a:prstGeom>
        </p:spPr>
      </p:pic>
      <p:sp>
        <p:nvSpPr>
          <p:cNvPr id="45" name="Speech Bubble: Rectangle with Corners Rounded 44"/>
          <p:cNvSpPr/>
          <p:nvPr/>
        </p:nvSpPr>
        <p:spPr>
          <a:xfrm>
            <a:off x="1885950" y="5076452"/>
            <a:ext cx="5610225" cy="869950"/>
          </a:xfrm>
          <a:prstGeom prst="wedgeRoundRectCallout">
            <a:avLst>
              <a:gd name="adj1" fmla="val -57377"/>
              <a:gd name="adj2" fmla="val -50108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How many loaves of bread do you see?</a:t>
            </a:r>
            <a:endParaRPr lang="en-GB" dirty="0">
              <a:solidFill>
                <a:srgbClr val="E91D25"/>
              </a:solidFill>
              <a:latin typeface="Heinemann Roman" panose="02000503000000020004" pitchFamily="50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958968" y="584662"/>
            <a:ext cx="5306449" cy="270520"/>
            <a:chOff x="1958968" y="641812"/>
            <a:chExt cx="5306449" cy="27052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13455" y="-176098"/>
              <a:ext cx="251376" cy="188719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968" y="643688"/>
              <a:ext cx="251376" cy="24762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77257" y="506744"/>
              <a:ext cx="251376" cy="52151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041" y="643688"/>
              <a:ext cx="251376" cy="247624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 rot="16200000">
              <a:off x="6013130" y="243268"/>
              <a:ext cx="270520" cy="1067608"/>
              <a:chOff x="1076240" y="1285285"/>
              <a:chExt cx="304561" cy="1201950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285285"/>
                <a:ext cx="304561" cy="587136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900099"/>
                <a:ext cx="304561" cy="587136"/>
              </a:xfrm>
              <a:prstGeom prst="rect">
                <a:avLst/>
              </a:prstGeom>
            </p:spPr>
          </p:pic>
        </p:grpSp>
      </p:grpSp>
      <p:grpSp>
        <p:nvGrpSpPr>
          <p:cNvPr id="32" name="Group 31"/>
          <p:cNvGrpSpPr/>
          <p:nvPr/>
        </p:nvGrpSpPr>
        <p:grpSpPr>
          <a:xfrm>
            <a:off x="1512813" y="1073160"/>
            <a:ext cx="247626" cy="3357218"/>
            <a:chOff x="1512813" y="1130310"/>
            <a:chExt cx="247626" cy="335721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814" y="2870461"/>
              <a:ext cx="247625" cy="161706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12813" y="1130310"/>
              <a:ext cx="247625" cy="1343178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7357116" y="1073160"/>
            <a:ext cx="265599" cy="3357218"/>
            <a:chOff x="7357116" y="1093794"/>
            <a:chExt cx="265599" cy="335721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1339" y="3655613"/>
              <a:ext cx="251376" cy="795399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/>
          </p:nvGrpSpPr>
          <p:grpSpPr>
            <a:xfrm>
              <a:off x="7357116" y="1093794"/>
              <a:ext cx="265599" cy="2162713"/>
              <a:chOff x="865880" y="2053154"/>
              <a:chExt cx="299021" cy="2434861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68"/>
              <a:stretch/>
            </p:blipFill>
            <p:spPr>
              <a:xfrm>
                <a:off x="865880" y="2053154"/>
                <a:ext cx="299021" cy="1203840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68"/>
              <a:stretch/>
            </p:blipFill>
            <p:spPr>
              <a:xfrm>
                <a:off x="865880" y="3284175"/>
                <a:ext cx="299021" cy="1203840"/>
              </a:xfrm>
              <a:prstGeom prst="rect">
                <a:avLst/>
              </a:prstGeom>
            </p:spPr>
          </p:pic>
        </p:grpSp>
      </p:grpSp>
      <p:grpSp>
        <p:nvGrpSpPr>
          <p:cNvPr id="48" name="Group 47"/>
          <p:cNvGrpSpPr/>
          <p:nvPr/>
        </p:nvGrpSpPr>
        <p:grpSpPr>
          <a:xfrm>
            <a:off x="1958968" y="4665965"/>
            <a:ext cx="5306449" cy="270520"/>
            <a:chOff x="1958968" y="4723115"/>
            <a:chExt cx="5306449" cy="27052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13455" y="3905205"/>
              <a:ext cx="251376" cy="188719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968" y="4724991"/>
              <a:ext cx="251376" cy="247624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77257" y="4588047"/>
              <a:ext cx="251376" cy="52151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041" y="4724991"/>
              <a:ext cx="251376" cy="247624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 rot="16200000">
              <a:off x="6013130" y="4324571"/>
              <a:ext cx="270520" cy="1067608"/>
              <a:chOff x="1076240" y="1285285"/>
              <a:chExt cx="304561" cy="1201950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285285"/>
                <a:ext cx="304561" cy="587136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900099"/>
                <a:ext cx="304561" cy="587136"/>
              </a:xfrm>
              <a:prstGeom prst="rect">
                <a:avLst/>
              </a:prstGeom>
            </p:spPr>
          </p:pic>
        </p:grpSp>
      </p:grpSp>
      <p:pic>
        <p:nvPicPr>
          <p:cNvPr id="56" name="Scene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55" r="18750"/>
          <a:stretch/>
        </p:blipFill>
        <p:spPr>
          <a:xfrm>
            <a:off x="1695449" y="781445"/>
            <a:ext cx="5742934" cy="3941868"/>
          </a:xfrm>
          <a:prstGeom prst="roundRect">
            <a:avLst>
              <a:gd name="adj" fmla="val 8628"/>
            </a:avLst>
          </a:prstGeom>
          <a:ln w="57150">
            <a:solidFill>
              <a:srgbClr val="036169"/>
            </a:solidFill>
          </a:ln>
        </p:spPr>
      </p:pic>
      <p:pic>
        <p:nvPicPr>
          <p:cNvPr id="4" name="1st loaf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20270" r="5528" b="5912"/>
          <a:stretch/>
        </p:blipFill>
        <p:spPr>
          <a:xfrm>
            <a:off x="1941255" y="2833735"/>
            <a:ext cx="1251150" cy="101398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20270" r="5528" b="5912"/>
          <a:stretch/>
        </p:blipFill>
        <p:spPr>
          <a:xfrm>
            <a:off x="4551068" y="-1144437"/>
            <a:ext cx="1251150" cy="101398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20270" r="5528" b="5912"/>
          <a:stretch/>
        </p:blipFill>
        <p:spPr>
          <a:xfrm>
            <a:off x="5898392" y="-1144437"/>
            <a:ext cx="1251150" cy="1013988"/>
          </a:xfrm>
          <a:prstGeom prst="rect">
            <a:avLst/>
          </a:prstGeom>
        </p:spPr>
      </p:pic>
      <p:sp>
        <p:nvSpPr>
          <p:cNvPr id="33" name="Speech Bubble: Rectangle with Corners Rounded 44"/>
          <p:cNvSpPr/>
          <p:nvPr/>
        </p:nvSpPr>
        <p:spPr>
          <a:xfrm>
            <a:off x="1889391" y="5076452"/>
            <a:ext cx="5610225" cy="869950"/>
          </a:xfrm>
          <a:prstGeom prst="wedgeRoundRectCallout">
            <a:avLst>
              <a:gd name="adj1" fmla="val -57377"/>
              <a:gd name="adj2" fmla="val -50108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How many more loaves do I need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to make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</a:rPr>
              <a:t>3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? Click me to find out.</a:t>
            </a:r>
          </a:p>
        </p:txBody>
      </p:sp>
      <p:sp>
        <p:nvSpPr>
          <p:cNvPr id="34" name="Speech Bubble: Rectangle with Corners Rounded 44"/>
          <p:cNvSpPr/>
          <p:nvPr/>
        </p:nvSpPr>
        <p:spPr>
          <a:xfrm>
            <a:off x="1879690" y="5076452"/>
            <a:ext cx="5610225" cy="869950"/>
          </a:xfrm>
          <a:prstGeom prst="wedgeRoundRectCallout">
            <a:avLst>
              <a:gd name="adj1" fmla="val -57377"/>
              <a:gd name="adj2" fmla="val -50108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I need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</a:rPr>
              <a:t>2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 more.</a:t>
            </a:r>
          </a:p>
        </p:txBody>
      </p:sp>
      <p:sp>
        <p:nvSpPr>
          <p:cNvPr id="57" name="Arrow: Right 6">
            <a:hlinkClick r:id="rId13" action="ppaction://hlinksldjump"/>
            <a:extLst>
              <a:ext uri="{FF2B5EF4-FFF2-40B4-BE49-F238E27FC236}">
                <a16:creationId xmlns:a16="http://schemas.microsoft.com/office/drawing/2014/main" xmlns="" id="{32DFA776-94A8-422D-8993-766598AB116E}"/>
              </a:ext>
            </a:extLst>
          </p:cNvPr>
          <p:cNvSpPr/>
          <p:nvPr/>
        </p:nvSpPr>
        <p:spPr>
          <a:xfrm>
            <a:off x="7703782" y="175187"/>
            <a:ext cx="1138571" cy="973823"/>
          </a:xfrm>
          <a:prstGeom prst="rightArrow">
            <a:avLst/>
          </a:prstGeom>
          <a:solidFill>
            <a:srgbClr val="409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Heinemann Roman" panose="02000503000000020004" pitchFamily="50" charset="0"/>
              </a:rPr>
              <a:t>next</a:t>
            </a:r>
            <a:endParaRPr lang="en-GB" dirty="0">
              <a:latin typeface="Heinemann Roman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09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4.16667E-6 0.58402 " pathEditMode="relative" rAng="0" ptsTypes="AA">
                                      <p:cBhvr>
                                        <p:cTn id="24" dur="2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19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66667E-6 4.07407E-6 L -1.66667E-6 0.59051 " pathEditMode="relative" rAng="0" ptsTypes="AA">
                                      <p:cBhvr>
                                        <p:cTn id="26" dur="3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51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5" grpId="0" animBg="1"/>
      <p:bldP spid="33" grpId="0" animBg="1"/>
      <p:bldP spid="34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numberblock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5" t="4877" r="39602" b="4828"/>
          <a:stretch/>
        </p:blipFill>
        <p:spPr>
          <a:xfrm>
            <a:off x="503238" y="3830651"/>
            <a:ext cx="1182847" cy="2763095"/>
          </a:xfrm>
          <a:prstGeom prst="rect">
            <a:avLst/>
          </a:prstGeom>
        </p:spPr>
      </p:pic>
      <p:sp>
        <p:nvSpPr>
          <p:cNvPr id="45" name="Speech Bubble: Rectangle with Corners Rounded 44"/>
          <p:cNvSpPr/>
          <p:nvPr/>
        </p:nvSpPr>
        <p:spPr>
          <a:xfrm>
            <a:off x="1885950" y="5076452"/>
            <a:ext cx="5610225" cy="869950"/>
          </a:xfrm>
          <a:prstGeom prst="wedgeRoundRectCallout">
            <a:avLst>
              <a:gd name="adj1" fmla="val -57377"/>
              <a:gd name="adj2" fmla="val -50108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How many bananas can you see?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 How many more do I need to make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</a:rPr>
              <a:t>3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?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958968" y="584662"/>
            <a:ext cx="5306449" cy="270520"/>
            <a:chOff x="1958968" y="641812"/>
            <a:chExt cx="5306449" cy="27052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13455" y="-176098"/>
              <a:ext cx="251376" cy="188719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968" y="643688"/>
              <a:ext cx="251376" cy="24762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77257" y="506744"/>
              <a:ext cx="251376" cy="52151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041" y="643688"/>
              <a:ext cx="251376" cy="247624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 rot="16200000">
              <a:off x="6013130" y="243268"/>
              <a:ext cx="270520" cy="1067608"/>
              <a:chOff x="1076240" y="1285285"/>
              <a:chExt cx="304561" cy="1201950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285285"/>
                <a:ext cx="304561" cy="587136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900099"/>
                <a:ext cx="304561" cy="587136"/>
              </a:xfrm>
              <a:prstGeom prst="rect">
                <a:avLst/>
              </a:prstGeom>
            </p:spPr>
          </p:pic>
        </p:grpSp>
      </p:grpSp>
      <p:grpSp>
        <p:nvGrpSpPr>
          <p:cNvPr id="32" name="Group 31"/>
          <p:cNvGrpSpPr/>
          <p:nvPr/>
        </p:nvGrpSpPr>
        <p:grpSpPr>
          <a:xfrm>
            <a:off x="1512813" y="1073160"/>
            <a:ext cx="247626" cy="3357218"/>
            <a:chOff x="1512813" y="1130310"/>
            <a:chExt cx="247626" cy="335721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814" y="2870461"/>
              <a:ext cx="247625" cy="161706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12813" y="1130310"/>
              <a:ext cx="247625" cy="1343178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7357116" y="1073160"/>
            <a:ext cx="265599" cy="3357218"/>
            <a:chOff x="7357116" y="1093794"/>
            <a:chExt cx="265599" cy="335721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1339" y="3655613"/>
              <a:ext cx="251376" cy="795399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/>
          </p:nvGrpSpPr>
          <p:grpSpPr>
            <a:xfrm>
              <a:off x="7357116" y="1093794"/>
              <a:ext cx="265599" cy="2162713"/>
              <a:chOff x="865880" y="2053154"/>
              <a:chExt cx="299021" cy="2434861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68"/>
              <a:stretch/>
            </p:blipFill>
            <p:spPr>
              <a:xfrm>
                <a:off x="865880" y="2053154"/>
                <a:ext cx="299021" cy="1203840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68"/>
              <a:stretch/>
            </p:blipFill>
            <p:spPr>
              <a:xfrm>
                <a:off x="865880" y="3284175"/>
                <a:ext cx="299021" cy="1203840"/>
              </a:xfrm>
              <a:prstGeom prst="rect">
                <a:avLst/>
              </a:prstGeom>
            </p:spPr>
          </p:pic>
        </p:grpSp>
      </p:grpSp>
      <p:grpSp>
        <p:nvGrpSpPr>
          <p:cNvPr id="48" name="Group 47"/>
          <p:cNvGrpSpPr/>
          <p:nvPr/>
        </p:nvGrpSpPr>
        <p:grpSpPr>
          <a:xfrm>
            <a:off x="1958968" y="4665965"/>
            <a:ext cx="5306449" cy="270520"/>
            <a:chOff x="1958968" y="4723115"/>
            <a:chExt cx="5306449" cy="27052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13455" y="3905205"/>
              <a:ext cx="251376" cy="188719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968" y="4724991"/>
              <a:ext cx="251376" cy="247624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77257" y="4588047"/>
              <a:ext cx="251376" cy="52151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041" y="4724991"/>
              <a:ext cx="251376" cy="247624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 rot="16200000">
              <a:off x="6013130" y="4324571"/>
              <a:ext cx="270520" cy="1067608"/>
              <a:chOff x="1076240" y="1285285"/>
              <a:chExt cx="304561" cy="1201950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285285"/>
                <a:ext cx="304561" cy="587136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900099"/>
                <a:ext cx="304561" cy="587136"/>
              </a:xfrm>
              <a:prstGeom prst="rect">
                <a:avLst/>
              </a:prstGeom>
            </p:spPr>
          </p:pic>
        </p:grpSp>
      </p:grp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55" r="18750"/>
          <a:stretch/>
        </p:blipFill>
        <p:spPr>
          <a:xfrm>
            <a:off x="1695449" y="781445"/>
            <a:ext cx="5742934" cy="3941868"/>
          </a:xfrm>
          <a:prstGeom prst="roundRect">
            <a:avLst>
              <a:gd name="adj" fmla="val 8628"/>
            </a:avLst>
          </a:prstGeom>
          <a:ln w="57150">
            <a:solidFill>
              <a:srgbClr val="036169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" t="11667" r="6304" b="6007"/>
          <a:stretch/>
        </p:blipFill>
        <p:spPr>
          <a:xfrm>
            <a:off x="1965447" y="2872820"/>
            <a:ext cx="1351260" cy="127485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" t="11667" r="6304" b="6007"/>
          <a:stretch/>
        </p:blipFill>
        <p:spPr>
          <a:xfrm>
            <a:off x="5761433" y="2876006"/>
            <a:ext cx="1344507" cy="1268484"/>
          </a:xfrm>
          <a:prstGeom prst="rect">
            <a:avLst/>
          </a:prstGeom>
        </p:spPr>
      </p:pic>
      <p:sp>
        <p:nvSpPr>
          <p:cNvPr id="33" name="Speech Bubble: Rectangle with Corners Rounded 32"/>
          <p:cNvSpPr/>
          <p:nvPr/>
        </p:nvSpPr>
        <p:spPr>
          <a:xfrm>
            <a:off x="1885950" y="5076452"/>
            <a:ext cx="5610225" cy="869950"/>
          </a:xfrm>
          <a:prstGeom prst="wedgeRoundRectCallout">
            <a:avLst>
              <a:gd name="adj1" fmla="val -57377"/>
              <a:gd name="adj2" fmla="val -50108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I need </a:t>
            </a:r>
            <a:r>
              <a:rPr lang="en-GB" b="1" dirty="0">
                <a:solidFill>
                  <a:schemeClr val="tx1"/>
                </a:solidFill>
                <a:latin typeface="Numberlings" pitchFamily="2" charset="0"/>
              </a:rPr>
              <a:t>1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 more banana to make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</a:rPr>
              <a:t>3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.</a:t>
            </a:r>
          </a:p>
        </p:txBody>
      </p:sp>
      <p:sp>
        <p:nvSpPr>
          <p:cNvPr id="37" name="Arrow: Right 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32DFA776-94A8-422D-8993-766598AB116E}"/>
              </a:ext>
            </a:extLst>
          </p:cNvPr>
          <p:cNvSpPr/>
          <p:nvPr/>
        </p:nvSpPr>
        <p:spPr>
          <a:xfrm>
            <a:off x="7703782" y="175187"/>
            <a:ext cx="1138571" cy="973823"/>
          </a:xfrm>
          <a:prstGeom prst="rightArrow">
            <a:avLst/>
          </a:prstGeom>
          <a:solidFill>
            <a:srgbClr val="409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Heinemann Roman" panose="02000503000000020004" pitchFamily="50" charset="0"/>
              </a:rPr>
              <a:t>next</a:t>
            </a:r>
            <a:endParaRPr lang="en-GB" dirty="0">
              <a:latin typeface="Heinemann Roman" panose="02000503000000020004" pitchFamily="50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" t="11667" r="6304" b="6007"/>
          <a:stretch/>
        </p:blipFill>
        <p:spPr>
          <a:xfrm>
            <a:off x="3865493" y="2923872"/>
            <a:ext cx="1344507" cy="126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3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5" grpId="0" animBg="1"/>
      <p:bldP spid="33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numberblock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5" t="4877" r="39602" b="4828"/>
          <a:stretch/>
        </p:blipFill>
        <p:spPr>
          <a:xfrm>
            <a:off x="503238" y="3830651"/>
            <a:ext cx="1182847" cy="2763095"/>
          </a:xfrm>
          <a:prstGeom prst="rect">
            <a:avLst/>
          </a:prstGeom>
        </p:spPr>
      </p:pic>
      <p:sp>
        <p:nvSpPr>
          <p:cNvPr id="45" name="Speech Bubble: Rectangle with Corners Rounded 44"/>
          <p:cNvSpPr/>
          <p:nvPr/>
        </p:nvSpPr>
        <p:spPr>
          <a:xfrm>
            <a:off x="3201517" y="5076452"/>
            <a:ext cx="2747010" cy="869950"/>
          </a:xfrm>
          <a:prstGeom prst="wedgeRoundRectCallout">
            <a:avLst>
              <a:gd name="adj1" fmla="val -76795"/>
              <a:gd name="adj2" fmla="val -39597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Numberlings" pitchFamily="2" charset="0"/>
              </a:rPr>
              <a:t>2 + 1 = 3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958968" y="584662"/>
            <a:ext cx="5306449" cy="270520"/>
            <a:chOff x="1958968" y="641812"/>
            <a:chExt cx="5306449" cy="27052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13455" y="-176098"/>
              <a:ext cx="251376" cy="188719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968" y="643688"/>
              <a:ext cx="251376" cy="24762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77257" y="506744"/>
              <a:ext cx="251376" cy="52151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041" y="643688"/>
              <a:ext cx="251376" cy="247624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 rot="16200000">
              <a:off x="6013130" y="243268"/>
              <a:ext cx="270520" cy="1067608"/>
              <a:chOff x="1076240" y="1285285"/>
              <a:chExt cx="304561" cy="1201950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285285"/>
                <a:ext cx="304561" cy="587136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900099"/>
                <a:ext cx="304561" cy="587136"/>
              </a:xfrm>
              <a:prstGeom prst="rect">
                <a:avLst/>
              </a:prstGeom>
            </p:spPr>
          </p:pic>
        </p:grpSp>
      </p:grpSp>
      <p:grpSp>
        <p:nvGrpSpPr>
          <p:cNvPr id="32" name="Group 31"/>
          <p:cNvGrpSpPr/>
          <p:nvPr/>
        </p:nvGrpSpPr>
        <p:grpSpPr>
          <a:xfrm>
            <a:off x="1512813" y="1073160"/>
            <a:ext cx="247626" cy="3357218"/>
            <a:chOff x="1512813" y="1130310"/>
            <a:chExt cx="247626" cy="335721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814" y="2870461"/>
              <a:ext cx="247625" cy="161706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12813" y="1130310"/>
              <a:ext cx="247625" cy="1343178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7357116" y="1073160"/>
            <a:ext cx="265599" cy="3357218"/>
            <a:chOff x="7357116" y="1093794"/>
            <a:chExt cx="265599" cy="335721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1339" y="3655613"/>
              <a:ext cx="251376" cy="795399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/>
          </p:nvGrpSpPr>
          <p:grpSpPr>
            <a:xfrm>
              <a:off x="7357116" y="1093794"/>
              <a:ext cx="265599" cy="2162713"/>
              <a:chOff x="865880" y="2053154"/>
              <a:chExt cx="299021" cy="2434861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68"/>
              <a:stretch/>
            </p:blipFill>
            <p:spPr>
              <a:xfrm>
                <a:off x="865880" y="2053154"/>
                <a:ext cx="299021" cy="1203840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68"/>
              <a:stretch/>
            </p:blipFill>
            <p:spPr>
              <a:xfrm>
                <a:off x="865880" y="3284175"/>
                <a:ext cx="299021" cy="1203840"/>
              </a:xfrm>
              <a:prstGeom prst="rect">
                <a:avLst/>
              </a:prstGeom>
            </p:spPr>
          </p:pic>
        </p:grpSp>
      </p:grpSp>
      <p:grpSp>
        <p:nvGrpSpPr>
          <p:cNvPr id="48" name="Group 47"/>
          <p:cNvGrpSpPr/>
          <p:nvPr/>
        </p:nvGrpSpPr>
        <p:grpSpPr>
          <a:xfrm>
            <a:off x="1958968" y="4665965"/>
            <a:ext cx="5306449" cy="270520"/>
            <a:chOff x="1958968" y="4723115"/>
            <a:chExt cx="5306449" cy="27052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13455" y="3905205"/>
              <a:ext cx="251376" cy="188719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968" y="4724991"/>
              <a:ext cx="251376" cy="247624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77257" y="4588047"/>
              <a:ext cx="251376" cy="52151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041" y="4724991"/>
              <a:ext cx="251376" cy="247624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 rot="16200000">
              <a:off x="6013130" y="4324571"/>
              <a:ext cx="270520" cy="1067608"/>
              <a:chOff x="1076240" y="1285285"/>
              <a:chExt cx="304561" cy="1201950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285285"/>
                <a:ext cx="304561" cy="587136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900099"/>
                <a:ext cx="304561" cy="587136"/>
              </a:xfrm>
              <a:prstGeom prst="rect">
                <a:avLst/>
              </a:prstGeom>
            </p:spPr>
          </p:pic>
        </p:grpSp>
      </p:grp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55" r="18750"/>
          <a:stretch/>
        </p:blipFill>
        <p:spPr>
          <a:xfrm>
            <a:off x="1695449" y="781445"/>
            <a:ext cx="5742934" cy="3941868"/>
          </a:xfrm>
          <a:prstGeom prst="roundRect">
            <a:avLst>
              <a:gd name="adj" fmla="val 8628"/>
            </a:avLst>
          </a:prstGeom>
          <a:ln w="57150">
            <a:solidFill>
              <a:srgbClr val="036169"/>
            </a:solidFill>
          </a:ln>
        </p:spPr>
      </p:pic>
      <p:pic>
        <p:nvPicPr>
          <p:cNvPr id="6" name="block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7" t="4880" r="30357" b="7500"/>
          <a:stretch/>
        </p:blipFill>
        <p:spPr>
          <a:xfrm>
            <a:off x="3847905" y="2147331"/>
            <a:ext cx="995882" cy="1249380"/>
          </a:xfrm>
          <a:prstGeom prst="rect">
            <a:avLst/>
          </a:prstGeom>
        </p:spPr>
      </p:pic>
      <p:pic>
        <p:nvPicPr>
          <p:cNvPr id="8" name="block 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4" t="5864" r="34455" b="8240"/>
          <a:stretch/>
        </p:blipFill>
        <p:spPr>
          <a:xfrm>
            <a:off x="1991945" y="1887073"/>
            <a:ext cx="1204110" cy="1769897"/>
          </a:xfrm>
          <a:prstGeom prst="rect">
            <a:avLst/>
          </a:prstGeom>
        </p:spPr>
      </p:pic>
      <p:pic>
        <p:nvPicPr>
          <p:cNvPr id="10" name="block 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1" t="5511" r="39703" b="5071"/>
          <a:stretch/>
        </p:blipFill>
        <p:spPr>
          <a:xfrm>
            <a:off x="5881834" y="1483663"/>
            <a:ext cx="1095611" cy="2576716"/>
          </a:xfrm>
          <a:prstGeom prst="rect">
            <a:avLst/>
          </a:prstGeom>
        </p:spPr>
      </p:pic>
      <p:sp>
        <p:nvSpPr>
          <p:cNvPr id="11" name="Plus"/>
          <p:cNvSpPr txBox="1"/>
          <p:nvPr/>
        </p:nvSpPr>
        <p:spPr>
          <a:xfrm>
            <a:off x="3259247" y="2544023"/>
            <a:ext cx="497940" cy="8148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5000" dirty="0">
                <a:latin typeface="Heinemann Roman" panose="02000503000000020004" pitchFamily="50" charset="0"/>
              </a:rPr>
              <a:t>+</a:t>
            </a:r>
          </a:p>
        </p:txBody>
      </p:sp>
      <p:sp>
        <p:nvSpPr>
          <p:cNvPr id="47" name="Equals"/>
          <p:cNvSpPr txBox="1"/>
          <p:nvPr/>
        </p:nvSpPr>
        <p:spPr>
          <a:xfrm>
            <a:off x="5122758" y="2544023"/>
            <a:ext cx="497940" cy="8148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5000" dirty="0">
                <a:latin typeface="Heinemann Roman" panose="02000503000000020004" pitchFamily="50" charset="0"/>
              </a:rPr>
              <a:t>=</a:t>
            </a:r>
          </a:p>
        </p:txBody>
      </p:sp>
      <p:sp>
        <p:nvSpPr>
          <p:cNvPr id="57" name="Arrow: Right 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32DFA776-94A8-422D-8993-766598AB116E}"/>
              </a:ext>
            </a:extLst>
          </p:cNvPr>
          <p:cNvSpPr/>
          <p:nvPr/>
        </p:nvSpPr>
        <p:spPr>
          <a:xfrm>
            <a:off x="7703782" y="175187"/>
            <a:ext cx="1138571" cy="973823"/>
          </a:xfrm>
          <a:prstGeom prst="rightArrow">
            <a:avLst/>
          </a:prstGeom>
          <a:solidFill>
            <a:srgbClr val="409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Heinemann Roman" panose="02000503000000020004" pitchFamily="50" charset="0"/>
              </a:rPr>
              <a:t>next</a:t>
            </a:r>
            <a:endParaRPr lang="en-GB" dirty="0">
              <a:latin typeface="Heinemann Roman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25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093 C 0.03177 -0.05648 0.07396 -0.09931 0.11111 -0.14885 C 0.13507 -0.17269 0.16962 -0.20324 0.20469 -0.19815 C 0.24028 -0.19306 0.28021 -0.18172 0.30313 -0.14885 C 0.34045 -0.09885 0.39115 -0.00186 0.42031 0.05926 " pathEditMode="relative" rAng="0" ptsTypes="AAAAA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7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C 0.01563 -0.0588 0.03785 -0.10162 0.05643 -0.15116 C 0.0698 -0.175 0.0849 -0.19838 0.10608 -0.20047 C 0.12709 -0.20255 0.16337 -0.18519 0.18368 -0.16389 C 0.21441 -0.11621 0.21181 -0.11806 0.22396 -0.05834 " pathEditMode="relative" rAng="0" ptsTypes="AAAAA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5" grpId="0" animBg="1"/>
      <p:bldP spid="11" grpId="0"/>
      <p:bldP spid="47" grpId="0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Speech Bubble: Rectangle with Corners Rounded 44"/>
          <p:cNvSpPr/>
          <p:nvPr/>
        </p:nvSpPr>
        <p:spPr>
          <a:xfrm>
            <a:off x="1558468" y="5836047"/>
            <a:ext cx="6051419" cy="869950"/>
          </a:xfrm>
          <a:prstGeom prst="wedgeRoundRectCallout">
            <a:avLst>
              <a:gd name="adj1" fmla="val -50043"/>
              <a:gd name="adj2" fmla="val -15072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Click on the circles to reveal the pictures. Can you talk about the things you saw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</a:rPr>
              <a:t>3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 of? Say, “I saw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</a:rPr>
              <a:t>3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...”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040696" y="706758"/>
            <a:ext cx="2363578" cy="2363578"/>
            <a:chOff x="2040696" y="822001"/>
            <a:chExt cx="2363578" cy="2363578"/>
          </a:xfrm>
        </p:grpSpPr>
        <p:sp>
          <p:nvSpPr>
            <p:cNvPr id="71" name="Oval 70"/>
            <p:cNvSpPr/>
            <p:nvPr/>
          </p:nvSpPr>
          <p:spPr>
            <a:xfrm>
              <a:off x="2040696" y="822001"/>
              <a:ext cx="2363578" cy="23635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3C3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6111" y="1134617"/>
              <a:ext cx="972747" cy="66179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7373" y="1867055"/>
              <a:ext cx="972747" cy="66179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742" y="1896775"/>
              <a:ext cx="972747" cy="661791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731771" y="661626"/>
            <a:ext cx="2374156" cy="2374156"/>
            <a:chOff x="4731771" y="776869"/>
            <a:chExt cx="2374156" cy="2374156"/>
          </a:xfrm>
        </p:grpSpPr>
        <p:sp>
          <p:nvSpPr>
            <p:cNvPr id="72" name="Oval 71"/>
            <p:cNvSpPr/>
            <p:nvPr/>
          </p:nvSpPr>
          <p:spPr>
            <a:xfrm>
              <a:off x="4731771" y="776869"/>
              <a:ext cx="2374156" cy="237415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3C3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1" t="12722" r="31962" b="2599"/>
            <a:stretch/>
          </p:blipFill>
          <p:spPr>
            <a:xfrm>
              <a:off x="5423384" y="1079373"/>
              <a:ext cx="929862" cy="79793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1" t="12722" r="31962" b="2599"/>
            <a:stretch/>
          </p:blipFill>
          <p:spPr>
            <a:xfrm>
              <a:off x="4907090" y="1799571"/>
              <a:ext cx="929862" cy="79793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1" t="12722" r="31962" b="2599"/>
            <a:stretch/>
          </p:blipFill>
          <p:spPr>
            <a:xfrm>
              <a:off x="5815081" y="1799571"/>
              <a:ext cx="929862" cy="79793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1" name="Group 10"/>
          <p:cNvGrpSpPr/>
          <p:nvPr/>
        </p:nvGrpSpPr>
        <p:grpSpPr>
          <a:xfrm>
            <a:off x="680281" y="3081324"/>
            <a:ext cx="2396626" cy="2396626"/>
            <a:chOff x="680281" y="3196567"/>
            <a:chExt cx="2396626" cy="2396626"/>
          </a:xfrm>
        </p:grpSpPr>
        <p:sp>
          <p:nvSpPr>
            <p:cNvPr id="4" name="Oval 3"/>
            <p:cNvSpPr/>
            <p:nvPr/>
          </p:nvSpPr>
          <p:spPr>
            <a:xfrm>
              <a:off x="680281" y="3196567"/>
              <a:ext cx="2396626" cy="239662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3C3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9261" y="3698265"/>
              <a:ext cx="1102082" cy="42411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509" y="4190504"/>
              <a:ext cx="1102082" cy="42411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1006" y="4614623"/>
              <a:ext cx="1102082" cy="42411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357560" y="3104890"/>
            <a:ext cx="2434923" cy="2434923"/>
            <a:chOff x="3357560" y="3220133"/>
            <a:chExt cx="2434923" cy="2434923"/>
          </a:xfrm>
        </p:grpSpPr>
        <p:sp>
          <p:nvSpPr>
            <p:cNvPr id="75" name="Oval 74"/>
            <p:cNvSpPr/>
            <p:nvPr/>
          </p:nvSpPr>
          <p:spPr>
            <a:xfrm>
              <a:off x="3357560" y="3220133"/>
              <a:ext cx="2434923" cy="243492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3C3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1345" y="4246924"/>
              <a:ext cx="822833" cy="98644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5487" y="3719147"/>
              <a:ext cx="822833" cy="98644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829" y="3786132"/>
              <a:ext cx="822833" cy="986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6045214" y="3029618"/>
            <a:ext cx="2434923" cy="2434923"/>
            <a:chOff x="6045214" y="3144861"/>
            <a:chExt cx="2434923" cy="2434923"/>
          </a:xfrm>
        </p:grpSpPr>
        <p:sp>
          <p:nvSpPr>
            <p:cNvPr id="74" name="Oval 73"/>
            <p:cNvSpPr/>
            <p:nvPr/>
          </p:nvSpPr>
          <p:spPr>
            <a:xfrm>
              <a:off x="6045214" y="3144861"/>
              <a:ext cx="2434923" cy="243492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3C3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" t="20270" r="5528" b="5912"/>
            <a:stretch/>
          </p:blipFill>
          <p:spPr>
            <a:xfrm>
              <a:off x="6711719" y="3453529"/>
              <a:ext cx="964938" cy="78202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" t="20270" r="5528" b="5912"/>
            <a:stretch/>
          </p:blipFill>
          <p:spPr>
            <a:xfrm>
              <a:off x="6280778" y="4230869"/>
              <a:ext cx="964938" cy="78202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" t="20270" r="5528" b="5912"/>
            <a:stretch/>
          </p:blipFill>
          <p:spPr>
            <a:xfrm>
              <a:off x="7307612" y="4216765"/>
              <a:ext cx="964938" cy="78202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2041460" y="697939"/>
            <a:ext cx="2363578" cy="2363578"/>
            <a:chOff x="6824229" y="495297"/>
            <a:chExt cx="2363578" cy="2363578"/>
          </a:xfrm>
        </p:grpSpPr>
        <p:sp>
          <p:nvSpPr>
            <p:cNvPr id="36" name="Oval 35"/>
            <p:cNvSpPr/>
            <p:nvPr/>
          </p:nvSpPr>
          <p:spPr>
            <a:xfrm>
              <a:off x="6824229" y="495297"/>
              <a:ext cx="2363578" cy="23635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3C3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55" t="4877" r="39602" b="4828"/>
            <a:stretch/>
          </p:blipFill>
          <p:spPr>
            <a:xfrm>
              <a:off x="7583274" y="649359"/>
              <a:ext cx="861288" cy="2011944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4737060" y="666040"/>
            <a:ext cx="2363578" cy="2363578"/>
            <a:chOff x="6824229" y="495297"/>
            <a:chExt cx="2363578" cy="2363578"/>
          </a:xfrm>
        </p:grpSpPr>
        <p:sp>
          <p:nvSpPr>
            <p:cNvPr id="40" name="Oval 39"/>
            <p:cNvSpPr/>
            <p:nvPr/>
          </p:nvSpPr>
          <p:spPr>
            <a:xfrm>
              <a:off x="6824229" y="495297"/>
              <a:ext cx="2363578" cy="23635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3C3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55" t="4877" r="39602" b="4828"/>
            <a:stretch/>
          </p:blipFill>
          <p:spPr>
            <a:xfrm>
              <a:off x="7583274" y="649359"/>
              <a:ext cx="861288" cy="2011944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693536" y="3091187"/>
            <a:ext cx="2373944" cy="2373944"/>
            <a:chOff x="6824229" y="495297"/>
            <a:chExt cx="2363578" cy="2363578"/>
          </a:xfrm>
        </p:grpSpPr>
        <p:sp>
          <p:nvSpPr>
            <p:cNvPr id="44" name="Oval 43"/>
            <p:cNvSpPr/>
            <p:nvPr/>
          </p:nvSpPr>
          <p:spPr>
            <a:xfrm>
              <a:off x="6824229" y="495297"/>
              <a:ext cx="2363578" cy="23635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3C3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55" t="4877" r="39602" b="4828"/>
            <a:stretch/>
          </p:blipFill>
          <p:spPr>
            <a:xfrm>
              <a:off x="7583274" y="649359"/>
              <a:ext cx="861288" cy="2011944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3365355" y="3106674"/>
            <a:ext cx="2419332" cy="2419332"/>
            <a:chOff x="6824229" y="495297"/>
            <a:chExt cx="2363578" cy="2363578"/>
          </a:xfrm>
        </p:grpSpPr>
        <p:sp>
          <p:nvSpPr>
            <p:cNvPr id="48" name="Oval 47"/>
            <p:cNvSpPr/>
            <p:nvPr/>
          </p:nvSpPr>
          <p:spPr>
            <a:xfrm>
              <a:off x="6824229" y="495297"/>
              <a:ext cx="2363578" cy="23635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3C3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55" t="4877" r="39602" b="4828"/>
            <a:stretch/>
          </p:blipFill>
          <p:spPr>
            <a:xfrm>
              <a:off x="7583274" y="649359"/>
              <a:ext cx="861288" cy="2011944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6060899" y="3040549"/>
            <a:ext cx="2413059" cy="2413059"/>
            <a:chOff x="6824229" y="495297"/>
            <a:chExt cx="2363578" cy="2363578"/>
          </a:xfrm>
        </p:grpSpPr>
        <p:sp>
          <p:nvSpPr>
            <p:cNvPr id="51" name="Oval 50"/>
            <p:cNvSpPr/>
            <p:nvPr/>
          </p:nvSpPr>
          <p:spPr>
            <a:xfrm>
              <a:off x="6824229" y="495297"/>
              <a:ext cx="2363578" cy="23635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3C3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55" t="4877" r="39602" b="4828"/>
            <a:stretch/>
          </p:blipFill>
          <p:spPr>
            <a:xfrm>
              <a:off x="7583274" y="649359"/>
              <a:ext cx="861288" cy="2011944"/>
            </a:xfrm>
            <a:prstGeom prst="rect">
              <a:avLst/>
            </a:prstGeom>
          </p:spPr>
        </p:pic>
      </p:grpSp>
      <p:sp>
        <p:nvSpPr>
          <p:cNvPr id="45" name="Arrow: Right 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32DFA776-94A8-422D-8993-766598AB116E}"/>
              </a:ext>
            </a:extLst>
          </p:cNvPr>
          <p:cNvSpPr/>
          <p:nvPr/>
        </p:nvSpPr>
        <p:spPr>
          <a:xfrm>
            <a:off x="7703782" y="175187"/>
            <a:ext cx="1138571" cy="973823"/>
          </a:xfrm>
          <a:prstGeom prst="rightArrow">
            <a:avLst/>
          </a:prstGeom>
          <a:solidFill>
            <a:srgbClr val="409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Heinemann Roman" panose="02000503000000020004" pitchFamily="50" charset="0"/>
              </a:rPr>
              <a:t>finish</a:t>
            </a:r>
            <a:endParaRPr lang="en-GB" sz="1600" dirty="0">
              <a:latin typeface="Heinemann Roman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0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304800" y="6679474"/>
            <a:ext cx="783771" cy="104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numberblock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5" t="4877" r="39602" b="4828"/>
          <a:stretch/>
        </p:blipFill>
        <p:spPr>
          <a:xfrm>
            <a:off x="503238" y="3830651"/>
            <a:ext cx="1182847" cy="2763095"/>
          </a:xfrm>
          <a:prstGeom prst="rect">
            <a:avLst/>
          </a:prstGeom>
        </p:spPr>
      </p:pic>
      <p:sp>
        <p:nvSpPr>
          <p:cNvPr id="61" name="Speech Bubble: Rectangle with Corners Rounded 60"/>
          <p:cNvSpPr/>
          <p:nvPr/>
        </p:nvSpPr>
        <p:spPr>
          <a:xfrm>
            <a:off x="1885950" y="5076452"/>
            <a:ext cx="6502400" cy="869950"/>
          </a:xfrm>
          <a:prstGeom prst="wedgeRoundRectCallout">
            <a:avLst>
              <a:gd name="adj1" fmla="val -57377"/>
              <a:gd name="adj2" fmla="val -50108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Click my magic hat to see my magic trick! 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</a:b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Can you count how many things I pull out of my hat?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9665" y="410936"/>
            <a:ext cx="8188178" cy="4530247"/>
            <a:chOff x="479665" y="410936"/>
            <a:chExt cx="8188178" cy="453024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4843">
              <a:off x="774492" y="2091493"/>
              <a:ext cx="1308428" cy="135050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4843">
              <a:off x="6680420" y="3297217"/>
              <a:ext cx="1308428" cy="135050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4843">
              <a:off x="2217978" y="726036"/>
              <a:ext cx="715752" cy="738769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79900">
              <a:off x="3054801" y="3999882"/>
              <a:ext cx="871432" cy="89945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42771">
              <a:off x="7305430" y="548242"/>
              <a:ext cx="1308428" cy="135050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21144">
              <a:off x="491174" y="1514229"/>
              <a:ext cx="715752" cy="73876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21144">
              <a:off x="1693028" y="3931471"/>
              <a:ext cx="993734" cy="102569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43026">
              <a:off x="1237022" y="3625057"/>
              <a:ext cx="589325" cy="60827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27989">
              <a:off x="7465207" y="2747170"/>
              <a:ext cx="620484" cy="64043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27989">
              <a:off x="7821906" y="1907759"/>
              <a:ext cx="832550" cy="859324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43026">
              <a:off x="8049728" y="4298705"/>
              <a:ext cx="589325" cy="60827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641">
              <a:off x="6168170" y="1082507"/>
              <a:ext cx="898918" cy="92782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52392">
              <a:off x="5859775" y="3973481"/>
              <a:ext cx="898918" cy="92782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992">
              <a:off x="891137" y="410936"/>
              <a:ext cx="1029730" cy="106284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43026">
              <a:off x="1609566" y="1514977"/>
              <a:ext cx="589325" cy="60827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43026">
              <a:off x="1842696" y="3201728"/>
              <a:ext cx="589325" cy="60827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258805">
              <a:off x="6720242" y="2335415"/>
              <a:ext cx="620484" cy="64043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74252">
              <a:off x="5841417" y="664209"/>
              <a:ext cx="446166" cy="46051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74252">
              <a:off x="2759186" y="1734034"/>
              <a:ext cx="446166" cy="46051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43026">
              <a:off x="3141649" y="876831"/>
              <a:ext cx="589325" cy="60827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74252">
              <a:off x="5393580" y="4265311"/>
              <a:ext cx="446166" cy="46051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74252">
              <a:off x="2711732" y="3546178"/>
              <a:ext cx="446166" cy="460514"/>
            </a:xfrm>
            <a:prstGeom prst="rect">
              <a:avLst/>
            </a:prstGeom>
          </p:spPr>
        </p:pic>
      </p:grpSp>
      <p:sp>
        <p:nvSpPr>
          <p:cNvPr id="7" name="Arrow: Right 6">
            <a:hlinkClick r:id="rId13" action="ppaction://hlinksldjump"/>
            <a:extLst>
              <a:ext uri="{FF2B5EF4-FFF2-40B4-BE49-F238E27FC236}">
                <a16:creationId xmlns:a16="http://schemas.microsoft.com/office/drawing/2014/main" xmlns="" id="{32DFA776-94A8-422D-8993-766598AB116E}"/>
              </a:ext>
            </a:extLst>
          </p:cNvPr>
          <p:cNvSpPr/>
          <p:nvPr/>
        </p:nvSpPr>
        <p:spPr>
          <a:xfrm>
            <a:off x="7703782" y="175187"/>
            <a:ext cx="1138571" cy="973823"/>
          </a:xfrm>
          <a:prstGeom prst="rightArrow">
            <a:avLst/>
          </a:prstGeom>
          <a:solidFill>
            <a:srgbClr val="409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Heinemann Roman" panose="02000503000000020004" pitchFamily="50" charset="0"/>
              </a:rPr>
              <a:t>next</a:t>
            </a:r>
            <a:endParaRPr lang="en-GB" dirty="0">
              <a:latin typeface="Heinemann Roman" panose="02000503000000020004" pitchFamily="50" charset="0"/>
            </a:endParaRPr>
          </a:p>
        </p:txBody>
      </p:sp>
      <p:pic>
        <p:nvPicPr>
          <p:cNvPr id="35" name="example1">
            <a:extLst>
              <a:ext uri="{FF2B5EF4-FFF2-40B4-BE49-F238E27FC236}">
                <a16:creationId xmlns:a16="http://schemas.microsoft.com/office/drawing/2014/main" xmlns="" id="{164B5BA7-5978-40CB-8813-3ACB87D42DF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210" y="3201607"/>
            <a:ext cx="780291" cy="300283"/>
          </a:xfrm>
          <a:prstGeom prst="rect">
            <a:avLst/>
          </a:prstGeom>
        </p:spPr>
      </p:pic>
      <p:pic>
        <p:nvPicPr>
          <p:cNvPr id="36" name="example2">
            <a:extLst>
              <a:ext uri="{FF2B5EF4-FFF2-40B4-BE49-F238E27FC236}">
                <a16:creationId xmlns:a16="http://schemas.microsoft.com/office/drawing/2014/main" xmlns="" id="{42E7161F-A75D-4A5D-932D-26CF15F8655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098" y="3201604"/>
            <a:ext cx="780291" cy="300283"/>
          </a:xfrm>
          <a:prstGeom prst="rect">
            <a:avLst/>
          </a:prstGeom>
        </p:spPr>
      </p:pic>
      <p:pic>
        <p:nvPicPr>
          <p:cNvPr id="37" name="example3">
            <a:extLst>
              <a:ext uri="{FF2B5EF4-FFF2-40B4-BE49-F238E27FC236}">
                <a16:creationId xmlns:a16="http://schemas.microsoft.com/office/drawing/2014/main" xmlns="" id="{C44DFC43-F5C9-450D-AED1-6822ABD054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54" y="3227484"/>
            <a:ext cx="780291" cy="3002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98441" y="2224962"/>
            <a:ext cx="2410131" cy="198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7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648 L -0.15017 -0.32107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7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00972 -0.19861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14444 -0.32477 " pathEditMode="relative" rAng="0" ptsTypes="AA">
                                      <p:cBhvr>
                                        <p:cTn id="29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2" y="-1625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1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165899"/>
              </p:ext>
            </p:extLst>
          </p:nvPr>
        </p:nvGraphicFramePr>
        <p:xfrm>
          <a:off x="2408386" y="1433836"/>
          <a:ext cx="4356100" cy="1716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20">
                  <a:extLst>
                    <a:ext uri="{9D8B030D-6E8A-4147-A177-3AD203B41FA5}">
                      <a16:colId xmlns:a16="http://schemas.microsoft.com/office/drawing/2014/main" xmlns="" val="971385040"/>
                    </a:ext>
                  </a:extLst>
                </a:gridCol>
                <a:gridCol w="871220">
                  <a:extLst>
                    <a:ext uri="{9D8B030D-6E8A-4147-A177-3AD203B41FA5}">
                      <a16:colId xmlns:a16="http://schemas.microsoft.com/office/drawing/2014/main" xmlns="" val="353088914"/>
                    </a:ext>
                  </a:extLst>
                </a:gridCol>
                <a:gridCol w="871220">
                  <a:extLst>
                    <a:ext uri="{9D8B030D-6E8A-4147-A177-3AD203B41FA5}">
                      <a16:colId xmlns:a16="http://schemas.microsoft.com/office/drawing/2014/main" xmlns="" val="3172431878"/>
                    </a:ext>
                  </a:extLst>
                </a:gridCol>
                <a:gridCol w="871220">
                  <a:extLst>
                    <a:ext uri="{9D8B030D-6E8A-4147-A177-3AD203B41FA5}">
                      <a16:colId xmlns:a16="http://schemas.microsoft.com/office/drawing/2014/main" xmlns="" val="2814396685"/>
                    </a:ext>
                  </a:extLst>
                </a:gridCol>
                <a:gridCol w="871220">
                  <a:extLst>
                    <a:ext uri="{9D8B030D-6E8A-4147-A177-3AD203B41FA5}">
                      <a16:colId xmlns:a16="http://schemas.microsoft.com/office/drawing/2014/main" xmlns="" val="911250518"/>
                    </a:ext>
                  </a:extLst>
                </a:gridCol>
              </a:tblGrid>
              <a:tr h="85844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9943142"/>
                  </a:ext>
                </a:extLst>
              </a:tr>
              <a:tr h="85844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5376785"/>
                  </a:ext>
                </a:extLst>
              </a:tr>
            </a:tbl>
          </a:graphicData>
        </a:graphic>
      </p:graphicFrame>
      <p:pic>
        <p:nvPicPr>
          <p:cNvPr id="6" name="numberblock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5" t="4877" r="39602" b="4828"/>
          <a:stretch/>
        </p:blipFill>
        <p:spPr>
          <a:xfrm>
            <a:off x="503238" y="3830651"/>
            <a:ext cx="1182847" cy="2763095"/>
          </a:xfrm>
          <a:prstGeom prst="rect">
            <a:avLst/>
          </a:prstGeom>
        </p:spPr>
      </p:pic>
      <p:sp>
        <p:nvSpPr>
          <p:cNvPr id="61" name="Speech Bubble: Rectangle with Corners Rounded 60"/>
          <p:cNvSpPr/>
          <p:nvPr/>
        </p:nvSpPr>
        <p:spPr>
          <a:xfrm>
            <a:off x="1885950" y="5269432"/>
            <a:ext cx="6502400" cy="869950"/>
          </a:xfrm>
          <a:prstGeom prst="wedgeRoundRectCallout">
            <a:avLst>
              <a:gd name="adj1" fmla="val -56053"/>
              <a:gd name="adj2" fmla="val -50108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How many books did I pull out of my hat?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Click my hat to check!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4843">
            <a:off x="774492" y="2091493"/>
            <a:ext cx="1308428" cy="13505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4843">
            <a:off x="6358463" y="3080983"/>
            <a:ext cx="1308428" cy="13505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4843">
            <a:off x="2194476" y="558979"/>
            <a:ext cx="715752" cy="7387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2771">
            <a:off x="7305430" y="548242"/>
            <a:ext cx="1308428" cy="13505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21144">
            <a:off x="491174" y="1514229"/>
            <a:ext cx="715752" cy="7387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21144">
            <a:off x="1693028" y="3931471"/>
            <a:ext cx="993734" cy="10256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3026">
            <a:off x="1237022" y="3625057"/>
            <a:ext cx="589325" cy="6082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7989">
            <a:off x="7465207" y="2747170"/>
            <a:ext cx="620484" cy="6404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7989">
            <a:off x="7821906" y="1907759"/>
            <a:ext cx="832550" cy="8593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3026">
            <a:off x="7573160" y="4203221"/>
            <a:ext cx="589325" cy="60827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992">
            <a:off x="891137" y="410936"/>
            <a:ext cx="1029730" cy="10628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3026">
            <a:off x="1609566" y="1514977"/>
            <a:ext cx="589325" cy="60827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3026">
            <a:off x="1842696" y="3201728"/>
            <a:ext cx="589325" cy="60827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58805">
            <a:off x="6980740" y="1852108"/>
            <a:ext cx="620484" cy="6404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4252">
            <a:off x="6605491" y="671940"/>
            <a:ext cx="446166" cy="46051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4252">
            <a:off x="6290986" y="4389426"/>
            <a:ext cx="446166" cy="46051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4252">
            <a:off x="2711732" y="3546178"/>
            <a:ext cx="446166" cy="460514"/>
          </a:xfrm>
          <a:prstGeom prst="rect">
            <a:avLst/>
          </a:prstGeom>
        </p:spPr>
      </p:pic>
      <p:pic>
        <p:nvPicPr>
          <p:cNvPr id="37" name="example1">
            <a:extLst>
              <a:ext uri="{FF2B5EF4-FFF2-40B4-BE49-F238E27FC236}">
                <a16:creationId xmlns:a16="http://schemas.microsoft.com/office/drawing/2014/main" xmlns="" id="{8C2FE404-A6AB-4C3E-93BD-AAE658B450F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930" y="4238141"/>
            <a:ext cx="780291" cy="300284"/>
          </a:xfrm>
          <a:prstGeom prst="rect">
            <a:avLst/>
          </a:prstGeom>
        </p:spPr>
      </p:pic>
      <p:pic>
        <p:nvPicPr>
          <p:cNvPr id="38" name="example2">
            <a:extLst>
              <a:ext uri="{FF2B5EF4-FFF2-40B4-BE49-F238E27FC236}">
                <a16:creationId xmlns:a16="http://schemas.microsoft.com/office/drawing/2014/main" xmlns="" id="{A56CCE37-3E91-4945-8C84-6DD607B2A9F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818" y="4193314"/>
            <a:ext cx="780291" cy="300283"/>
          </a:xfrm>
          <a:prstGeom prst="rect">
            <a:avLst/>
          </a:prstGeom>
        </p:spPr>
      </p:pic>
      <p:pic>
        <p:nvPicPr>
          <p:cNvPr id="39" name="example3">
            <a:extLst>
              <a:ext uri="{FF2B5EF4-FFF2-40B4-BE49-F238E27FC236}">
                <a16:creationId xmlns:a16="http://schemas.microsoft.com/office/drawing/2014/main" xmlns="" id="{934804EF-95A7-420C-8FE6-F65B1D7814C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374" y="4219194"/>
            <a:ext cx="780291" cy="300283"/>
          </a:xfrm>
          <a:prstGeom prst="rect">
            <a:avLst/>
          </a:prstGeom>
        </p:spPr>
      </p:pic>
      <p:pic>
        <p:nvPicPr>
          <p:cNvPr id="8" name="Hat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66102" y="3617805"/>
            <a:ext cx="1731513" cy="1427072"/>
          </a:xfrm>
          <a:prstGeom prst="rect">
            <a:avLst/>
          </a:prstGeom>
        </p:spPr>
      </p:pic>
      <p:sp>
        <p:nvSpPr>
          <p:cNvPr id="40" name="Arrow: Right 6">
            <a:hlinkClick r:id="rId13" action="ppaction://hlinksldjump"/>
            <a:extLst>
              <a:ext uri="{FF2B5EF4-FFF2-40B4-BE49-F238E27FC236}">
                <a16:creationId xmlns:a16="http://schemas.microsoft.com/office/drawing/2014/main" xmlns="" id="{32DFA776-94A8-422D-8993-766598AB116E}"/>
              </a:ext>
            </a:extLst>
          </p:cNvPr>
          <p:cNvSpPr/>
          <p:nvPr/>
        </p:nvSpPr>
        <p:spPr>
          <a:xfrm>
            <a:off x="7703782" y="175187"/>
            <a:ext cx="1138571" cy="973823"/>
          </a:xfrm>
          <a:prstGeom prst="rightArrow">
            <a:avLst/>
          </a:prstGeom>
          <a:solidFill>
            <a:srgbClr val="409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Heinemann Roman" panose="02000503000000020004" pitchFamily="50" charset="0"/>
              </a:rPr>
              <a:t>next</a:t>
            </a:r>
            <a:endParaRPr lang="en-GB" dirty="0">
              <a:latin typeface="Heinemann Roman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39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649 L -0.19878 -0.355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-1807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111E-6 -3.33333E-6 L -0.10382 -0.351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1" y="-175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8.33333E-7 2.96296E-6 L -0.00955 -0.354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-177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1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5" t="4877" r="39602" b="4828"/>
          <a:stretch/>
        </p:blipFill>
        <p:spPr>
          <a:xfrm>
            <a:off x="503238" y="3830651"/>
            <a:ext cx="1182847" cy="2763095"/>
          </a:xfrm>
          <a:prstGeom prst="rect">
            <a:avLst/>
          </a:prstGeom>
        </p:spPr>
      </p:pic>
      <p:sp>
        <p:nvSpPr>
          <p:cNvPr id="61" name="Speech Bubble: Rectangle with Corners Rounded 60"/>
          <p:cNvSpPr/>
          <p:nvPr/>
        </p:nvSpPr>
        <p:spPr>
          <a:xfrm>
            <a:off x="1885950" y="5076452"/>
            <a:ext cx="6502400" cy="869950"/>
          </a:xfrm>
          <a:prstGeom prst="wedgeRoundRectCallout">
            <a:avLst>
              <a:gd name="adj1" fmla="val -57377"/>
              <a:gd name="adj2" fmla="val -50108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Click my magic hat to see my magic trick! 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</a:b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Can you count how many things I pull out of my hat?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9665" y="410936"/>
            <a:ext cx="8188178" cy="4530247"/>
            <a:chOff x="479665" y="410936"/>
            <a:chExt cx="8188178" cy="453024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4843">
              <a:off x="774492" y="2091493"/>
              <a:ext cx="1308428" cy="135050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4843">
              <a:off x="6680420" y="3297217"/>
              <a:ext cx="1308428" cy="135050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4843">
              <a:off x="2217978" y="726036"/>
              <a:ext cx="715752" cy="738769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79900">
              <a:off x="3054801" y="3999882"/>
              <a:ext cx="871432" cy="89945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42771">
              <a:off x="7305430" y="548242"/>
              <a:ext cx="1308428" cy="135050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21144">
              <a:off x="491174" y="1514229"/>
              <a:ext cx="715752" cy="73876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21144">
              <a:off x="1693028" y="3931471"/>
              <a:ext cx="993734" cy="102569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43026">
              <a:off x="1237022" y="3625057"/>
              <a:ext cx="589325" cy="60827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27989">
              <a:off x="7465207" y="2747170"/>
              <a:ext cx="620484" cy="64043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27989">
              <a:off x="7821906" y="1907759"/>
              <a:ext cx="832550" cy="859324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43026">
              <a:off x="8049728" y="4298705"/>
              <a:ext cx="589325" cy="60827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641">
              <a:off x="6168170" y="1082507"/>
              <a:ext cx="898918" cy="92782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52392">
              <a:off x="5859775" y="3973481"/>
              <a:ext cx="898918" cy="92782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992">
              <a:off x="891137" y="410936"/>
              <a:ext cx="1029730" cy="106284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43026">
              <a:off x="1609566" y="1514977"/>
              <a:ext cx="589325" cy="60827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43026">
              <a:off x="1842696" y="3201728"/>
              <a:ext cx="589325" cy="60827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258805">
              <a:off x="6720242" y="2335415"/>
              <a:ext cx="620484" cy="64043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74252">
              <a:off x="5841417" y="664209"/>
              <a:ext cx="446166" cy="46051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74252">
              <a:off x="2759186" y="1734034"/>
              <a:ext cx="446166" cy="46051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43026">
              <a:off x="3141649" y="876831"/>
              <a:ext cx="589325" cy="60827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74252">
              <a:off x="5393580" y="4265311"/>
              <a:ext cx="446166" cy="46051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74252">
              <a:off x="2711732" y="3546178"/>
              <a:ext cx="446166" cy="460514"/>
            </a:xfrm>
            <a:prstGeom prst="rect">
              <a:avLst/>
            </a:prstGeom>
          </p:spPr>
        </p:pic>
      </p:grpSp>
      <p:sp>
        <p:nvSpPr>
          <p:cNvPr id="33" name="Oval 32"/>
          <p:cNvSpPr/>
          <p:nvPr/>
        </p:nvSpPr>
        <p:spPr>
          <a:xfrm>
            <a:off x="4337368" y="2960820"/>
            <a:ext cx="657546" cy="657546"/>
          </a:xfrm>
          <a:prstGeom prst="ellipse">
            <a:avLst/>
          </a:prstGeom>
          <a:solidFill>
            <a:srgbClr val="E91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4304356" y="2922788"/>
            <a:ext cx="657546" cy="657546"/>
          </a:xfrm>
          <a:prstGeom prst="ellipse">
            <a:avLst/>
          </a:prstGeom>
          <a:solidFill>
            <a:srgbClr val="E91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4212910" y="2976687"/>
            <a:ext cx="657546" cy="657546"/>
          </a:xfrm>
          <a:prstGeom prst="ellipse">
            <a:avLst/>
          </a:prstGeom>
          <a:solidFill>
            <a:srgbClr val="E91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Hat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46119" y="2276671"/>
            <a:ext cx="2356645" cy="1942291"/>
          </a:xfrm>
          <a:prstGeom prst="rect">
            <a:avLst/>
          </a:prstGeom>
        </p:spPr>
      </p:pic>
      <p:sp>
        <p:nvSpPr>
          <p:cNvPr id="36" name="Arrow: Right 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32DFA776-94A8-422D-8993-766598AB116E}"/>
              </a:ext>
            </a:extLst>
          </p:cNvPr>
          <p:cNvSpPr/>
          <p:nvPr/>
        </p:nvSpPr>
        <p:spPr>
          <a:xfrm>
            <a:off x="7703782" y="175187"/>
            <a:ext cx="1138571" cy="973823"/>
          </a:xfrm>
          <a:prstGeom prst="rightArrow">
            <a:avLst/>
          </a:prstGeom>
          <a:solidFill>
            <a:srgbClr val="409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Heinemann Roman" panose="02000503000000020004" pitchFamily="50" charset="0"/>
              </a:rPr>
              <a:t>next</a:t>
            </a:r>
            <a:endParaRPr lang="en-GB" dirty="0">
              <a:latin typeface="Heinemann Roman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22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3.05556E-6 3.7037E-7 L -0.08906 -0.2064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2" y="-1032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2.77778E-6 -4.07407E-6 L -0.00591 -0.327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1636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0.00903 -0.00047 L 0.06233 -0.2412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-1203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1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141546"/>
              </p:ext>
            </p:extLst>
          </p:nvPr>
        </p:nvGraphicFramePr>
        <p:xfrm>
          <a:off x="2410368" y="1425048"/>
          <a:ext cx="4356100" cy="1716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20">
                  <a:extLst>
                    <a:ext uri="{9D8B030D-6E8A-4147-A177-3AD203B41FA5}">
                      <a16:colId xmlns:a16="http://schemas.microsoft.com/office/drawing/2014/main" xmlns="" val="971385040"/>
                    </a:ext>
                  </a:extLst>
                </a:gridCol>
                <a:gridCol w="871220">
                  <a:extLst>
                    <a:ext uri="{9D8B030D-6E8A-4147-A177-3AD203B41FA5}">
                      <a16:colId xmlns:a16="http://schemas.microsoft.com/office/drawing/2014/main" xmlns="" val="353088914"/>
                    </a:ext>
                  </a:extLst>
                </a:gridCol>
                <a:gridCol w="871220">
                  <a:extLst>
                    <a:ext uri="{9D8B030D-6E8A-4147-A177-3AD203B41FA5}">
                      <a16:colId xmlns:a16="http://schemas.microsoft.com/office/drawing/2014/main" xmlns="" val="3172431878"/>
                    </a:ext>
                  </a:extLst>
                </a:gridCol>
                <a:gridCol w="871220">
                  <a:extLst>
                    <a:ext uri="{9D8B030D-6E8A-4147-A177-3AD203B41FA5}">
                      <a16:colId xmlns:a16="http://schemas.microsoft.com/office/drawing/2014/main" xmlns="" val="2814396685"/>
                    </a:ext>
                  </a:extLst>
                </a:gridCol>
                <a:gridCol w="871220">
                  <a:extLst>
                    <a:ext uri="{9D8B030D-6E8A-4147-A177-3AD203B41FA5}">
                      <a16:colId xmlns:a16="http://schemas.microsoft.com/office/drawing/2014/main" xmlns="" val="911250518"/>
                    </a:ext>
                  </a:extLst>
                </a:gridCol>
              </a:tblGrid>
              <a:tr h="85844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9943142"/>
                  </a:ext>
                </a:extLst>
              </a:tr>
              <a:tr h="85844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537678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5" t="4877" r="39602" b="4828"/>
          <a:stretch/>
        </p:blipFill>
        <p:spPr>
          <a:xfrm>
            <a:off x="503238" y="3830651"/>
            <a:ext cx="1182847" cy="2763095"/>
          </a:xfrm>
          <a:prstGeom prst="rect">
            <a:avLst/>
          </a:prstGeom>
        </p:spPr>
      </p:pic>
      <p:sp>
        <p:nvSpPr>
          <p:cNvPr id="61" name="Speech Bubble: Rectangle with Corners Rounded 60"/>
          <p:cNvSpPr/>
          <p:nvPr/>
        </p:nvSpPr>
        <p:spPr>
          <a:xfrm>
            <a:off x="1885950" y="5076452"/>
            <a:ext cx="6502400" cy="869950"/>
          </a:xfrm>
          <a:prstGeom prst="wedgeRoundRectCallout">
            <a:avLst>
              <a:gd name="adj1" fmla="val -57377"/>
              <a:gd name="adj2" fmla="val -50108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How many juggling balls did I pull out of my hat?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Click my hat to check! </a:t>
            </a:r>
          </a:p>
        </p:txBody>
      </p:sp>
      <p:sp>
        <p:nvSpPr>
          <p:cNvPr id="3" name="Oval 2"/>
          <p:cNvSpPr/>
          <p:nvPr/>
        </p:nvSpPr>
        <p:spPr>
          <a:xfrm>
            <a:off x="4243227" y="4023751"/>
            <a:ext cx="657546" cy="657546"/>
          </a:xfrm>
          <a:prstGeom prst="ellipse">
            <a:avLst/>
          </a:prstGeom>
          <a:solidFill>
            <a:srgbClr val="E91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4843">
            <a:off x="774492" y="2091493"/>
            <a:ext cx="1308428" cy="13505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4843">
            <a:off x="6680420" y="3297217"/>
            <a:ext cx="1308428" cy="13505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4843">
            <a:off x="2052492" y="575251"/>
            <a:ext cx="715752" cy="7387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2771">
            <a:off x="7305430" y="548242"/>
            <a:ext cx="1308428" cy="135050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21144">
            <a:off x="491174" y="1514229"/>
            <a:ext cx="715752" cy="7387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21144">
            <a:off x="1693028" y="3931471"/>
            <a:ext cx="993734" cy="10256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3026">
            <a:off x="1237022" y="3625057"/>
            <a:ext cx="589325" cy="60827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7989">
            <a:off x="7465207" y="2747170"/>
            <a:ext cx="620484" cy="6404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7989">
            <a:off x="7821906" y="1907759"/>
            <a:ext cx="832550" cy="8593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3026">
            <a:off x="8049728" y="4298705"/>
            <a:ext cx="589325" cy="60827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3641">
            <a:off x="6926349" y="1749395"/>
            <a:ext cx="898918" cy="9278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2392">
            <a:off x="5859775" y="3973481"/>
            <a:ext cx="898918" cy="9278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992">
            <a:off x="891137" y="410936"/>
            <a:ext cx="1029730" cy="10628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3026">
            <a:off x="1609566" y="1514977"/>
            <a:ext cx="589325" cy="60827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3026">
            <a:off x="1842696" y="3201728"/>
            <a:ext cx="589325" cy="60827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4252">
            <a:off x="6392832" y="718930"/>
            <a:ext cx="446166" cy="46051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4252">
            <a:off x="2711732" y="3546178"/>
            <a:ext cx="446166" cy="460514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4144400" y="3946458"/>
            <a:ext cx="657546" cy="657546"/>
          </a:xfrm>
          <a:prstGeom prst="ellipse">
            <a:avLst/>
          </a:prstGeom>
          <a:solidFill>
            <a:srgbClr val="E91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4296800" y="4098858"/>
            <a:ext cx="657546" cy="657546"/>
          </a:xfrm>
          <a:prstGeom prst="ellipse">
            <a:avLst/>
          </a:prstGeom>
          <a:solidFill>
            <a:srgbClr val="E91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06243" y="3561695"/>
            <a:ext cx="1731513" cy="1427072"/>
          </a:xfrm>
          <a:prstGeom prst="rect">
            <a:avLst/>
          </a:prstGeom>
        </p:spPr>
      </p:pic>
      <p:sp>
        <p:nvSpPr>
          <p:cNvPr id="34" name="Arrow: Right 6">
            <a:hlinkClick r:id="rId13" action="ppaction://hlinksldjump"/>
            <a:extLst>
              <a:ext uri="{FF2B5EF4-FFF2-40B4-BE49-F238E27FC236}">
                <a16:creationId xmlns:a16="http://schemas.microsoft.com/office/drawing/2014/main" xmlns="" id="{32DFA776-94A8-422D-8993-766598AB116E}"/>
              </a:ext>
            </a:extLst>
          </p:cNvPr>
          <p:cNvSpPr/>
          <p:nvPr/>
        </p:nvSpPr>
        <p:spPr>
          <a:xfrm>
            <a:off x="7703782" y="175187"/>
            <a:ext cx="1138571" cy="973823"/>
          </a:xfrm>
          <a:prstGeom prst="rightArrow">
            <a:avLst/>
          </a:prstGeom>
          <a:solidFill>
            <a:srgbClr val="409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Heinemann Roman" panose="02000503000000020004" pitchFamily="50" charset="0"/>
              </a:rPr>
              <a:t>next</a:t>
            </a:r>
            <a:endParaRPr lang="en-GB" dirty="0">
              <a:latin typeface="Heinemann Roman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4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18837 -0.3650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1826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3.88889E-6 3.7037E-7 L -0.08108 -0.355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-177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-2.77778E-6 -1.85185E-6 L -0.19427 -0.253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2" y="-126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61" grpId="0" animBg="1"/>
      <p:bldP spid="3" grpId="0" animBg="1"/>
      <p:bldP spid="42" grpId="0" animBg="1"/>
      <p:bldP spid="4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5" t="4877" r="39602" b="4828"/>
          <a:stretch/>
        </p:blipFill>
        <p:spPr>
          <a:xfrm>
            <a:off x="503238" y="3830651"/>
            <a:ext cx="1182847" cy="2763095"/>
          </a:xfrm>
          <a:prstGeom prst="rect">
            <a:avLst/>
          </a:prstGeom>
        </p:spPr>
      </p:pic>
      <p:sp>
        <p:nvSpPr>
          <p:cNvPr id="61" name="Speech Bubble: Rectangle with Corners Rounded 60"/>
          <p:cNvSpPr/>
          <p:nvPr/>
        </p:nvSpPr>
        <p:spPr>
          <a:xfrm>
            <a:off x="1885950" y="5076452"/>
            <a:ext cx="6502400" cy="1117084"/>
          </a:xfrm>
          <a:prstGeom prst="wedgeRoundRectCallout">
            <a:avLst>
              <a:gd name="adj1" fmla="val -57377"/>
              <a:gd name="adj2" fmla="val -50108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Let’s go on a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</a:rPr>
              <a:t>3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 adventure!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Click my magic hat to hop into my magical storybook. Can you help me find and make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</a:rPr>
              <a:t>3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?</a:t>
            </a:r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21" y="1599421"/>
            <a:ext cx="3136796" cy="25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7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numberblock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5" t="4877" r="39602" b="4828"/>
          <a:stretch/>
        </p:blipFill>
        <p:spPr>
          <a:xfrm>
            <a:off x="503238" y="3830651"/>
            <a:ext cx="1182847" cy="2763095"/>
          </a:xfrm>
          <a:prstGeom prst="rect">
            <a:avLst/>
          </a:prstGeom>
        </p:spPr>
      </p:pic>
      <p:sp>
        <p:nvSpPr>
          <p:cNvPr id="45" name="Speech Bubble: Rectangle with Corners Rounded 44"/>
          <p:cNvSpPr/>
          <p:nvPr/>
        </p:nvSpPr>
        <p:spPr>
          <a:xfrm>
            <a:off x="1885951" y="5076452"/>
            <a:ext cx="5599484" cy="869950"/>
          </a:xfrm>
          <a:prstGeom prst="wedgeRoundRectCallout">
            <a:avLst>
              <a:gd name="adj1" fmla="val -57377"/>
              <a:gd name="adj2" fmla="val -50108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Can you see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</a:rPr>
              <a:t>3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? Click me to continue.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958968" y="584662"/>
            <a:ext cx="5306449" cy="270520"/>
            <a:chOff x="1958968" y="641812"/>
            <a:chExt cx="5306449" cy="270520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13455" y="-176098"/>
              <a:ext cx="251376" cy="1887196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968" y="643688"/>
              <a:ext cx="251376" cy="247624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77257" y="506744"/>
              <a:ext cx="251376" cy="52151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041" y="643688"/>
              <a:ext cx="251376" cy="247624"/>
            </a:xfrm>
            <a:prstGeom prst="rect">
              <a:avLst/>
            </a:prstGeom>
          </p:spPr>
        </p:pic>
        <p:grpSp>
          <p:nvGrpSpPr>
            <p:cNvPr id="67" name="Group 66"/>
            <p:cNvGrpSpPr/>
            <p:nvPr/>
          </p:nvGrpSpPr>
          <p:grpSpPr>
            <a:xfrm rot="16200000">
              <a:off x="6013130" y="243268"/>
              <a:ext cx="270520" cy="1067608"/>
              <a:chOff x="1076240" y="1285285"/>
              <a:chExt cx="304561" cy="1201950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285285"/>
                <a:ext cx="304561" cy="587136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900099"/>
                <a:ext cx="304561" cy="587136"/>
              </a:xfrm>
              <a:prstGeom prst="rect">
                <a:avLst/>
              </a:prstGeom>
            </p:spPr>
          </p:pic>
        </p:grpSp>
      </p:grpSp>
      <p:grpSp>
        <p:nvGrpSpPr>
          <p:cNvPr id="70" name="Group 69"/>
          <p:cNvGrpSpPr/>
          <p:nvPr/>
        </p:nvGrpSpPr>
        <p:grpSpPr>
          <a:xfrm>
            <a:off x="1512813" y="1073160"/>
            <a:ext cx="247626" cy="3357218"/>
            <a:chOff x="1512813" y="1130310"/>
            <a:chExt cx="247626" cy="3357218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814" y="2870461"/>
              <a:ext cx="247625" cy="1617067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12813" y="1130310"/>
              <a:ext cx="247625" cy="1343178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7357116" y="1073160"/>
            <a:ext cx="265599" cy="3357218"/>
            <a:chOff x="7357116" y="1093794"/>
            <a:chExt cx="265599" cy="3357218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1339" y="3655613"/>
              <a:ext cx="251376" cy="795399"/>
            </a:xfrm>
            <a:prstGeom prst="rect">
              <a:avLst/>
            </a:prstGeom>
          </p:spPr>
        </p:pic>
        <p:grpSp>
          <p:nvGrpSpPr>
            <p:cNvPr id="75" name="Group 74"/>
            <p:cNvGrpSpPr/>
            <p:nvPr/>
          </p:nvGrpSpPr>
          <p:grpSpPr>
            <a:xfrm>
              <a:off x="7357116" y="1093794"/>
              <a:ext cx="265599" cy="2162713"/>
              <a:chOff x="865880" y="2053154"/>
              <a:chExt cx="299021" cy="2434861"/>
            </a:xfrm>
          </p:grpSpPr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68"/>
              <a:stretch/>
            </p:blipFill>
            <p:spPr>
              <a:xfrm>
                <a:off x="865880" y="2053154"/>
                <a:ext cx="299021" cy="1203840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68"/>
              <a:stretch/>
            </p:blipFill>
            <p:spPr>
              <a:xfrm>
                <a:off x="865880" y="3284175"/>
                <a:ext cx="299021" cy="1203840"/>
              </a:xfrm>
              <a:prstGeom prst="rect">
                <a:avLst/>
              </a:prstGeom>
            </p:spPr>
          </p:pic>
        </p:grpSp>
      </p:grpSp>
      <p:grpSp>
        <p:nvGrpSpPr>
          <p:cNvPr id="78" name="Group 77"/>
          <p:cNvGrpSpPr/>
          <p:nvPr/>
        </p:nvGrpSpPr>
        <p:grpSpPr>
          <a:xfrm>
            <a:off x="1958968" y="4665965"/>
            <a:ext cx="5306449" cy="270520"/>
            <a:chOff x="1958968" y="4723115"/>
            <a:chExt cx="5306449" cy="270520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13455" y="3905205"/>
              <a:ext cx="251376" cy="1887196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968" y="4724991"/>
              <a:ext cx="251376" cy="247624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77257" y="4588047"/>
              <a:ext cx="251376" cy="521511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041" y="4724991"/>
              <a:ext cx="251376" cy="247624"/>
            </a:xfrm>
            <a:prstGeom prst="rect">
              <a:avLst/>
            </a:prstGeom>
          </p:spPr>
        </p:pic>
        <p:grpSp>
          <p:nvGrpSpPr>
            <p:cNvPr id="83" name="Group 82"/>
            <p:cNvGrpSpPr/>
            <p:nvPr/>
          </p:nvGrpSpPr>
          <p:grpSpPr>
            <a:xfrm rot="16200000">
              <a:off x="6013130" y="4324571"/>
              <a:ext cx="270520" cy="1067608"/>
              <a:chOff x="1076240" y="1285285"/>
              <a:chExt cx="304561" cy="1201950"/>
            </a:xfrm>
          </p:grpSpPr>
          <p:pic>
            <p:nvPicPr>
              <p:cNvPr id="84" name="Picture 8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285285"/>
                <a:ext cx="304561" cy="587136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900099"/>
                <a:ext cx="304561" cy="587136"/>
              </a:xfrm>
              <a:prstGeom prst="rect">
                <a:avLst/>
              </a:prstGeom>
            </p:spPr>
          </p:pic>
        </p:grpSp>
      </p:grpSp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55" r="18750"/>
          <a:stretch/>
        </p:blipFill>
        <p:spPr>
          <a:xfrm>
            <a:off x="1695449" y="781445"/>
            <a:ext cx="5742934" cy="3941868"/>
          </a:xfrm>
          <a:prstGeom prst="roundRect">
            <a:avLst>
              <a:gd name="adj" fmla="val 8628"/>
            </a:avLst>
          </a:prstGeom>
          <a:ln w="57150">
            <a:solidFill>
              <a:srgbClr val="036169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42" y="2906163"/>
            <a:ext cx="1917903" cy="13166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495" y="2942376"/>
            <a:ext cx="1787424" cy="12160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864" y="2521906"/>
            <a:ext cx="1322595" cy="907093"/>
          </a:xfrm>
          <a:prstGeom prst="rect">
            <a:avLst/>
          </a:prstGeom>
        </p:spPr>
      </p:pic>
      <p:sp>
        <p:nvSpPr>
          <p:cNvPr id="33" name="Speech Bubble: Rectangle with Corners Rounded 44"/>
          <p:cNvSpPr/>
          <p:nvPr/>
        </p:nvSpPr>
        <p:spPr>
          <a:xfrm>
            <a:off x="1897543" y="5076452"/>
            <a:ext cx="5599484" cy="869950"/>
          </a:xfrm>
          <a:prstGeom prst="wedgeRoundRectCallout">
            <a:avLst>
              <a:gd name="adj1" fmla="val -57377"/>
              <a:gd name="adj2" fmla="val -50108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“I can see…”</a:t>
            </a:r>
          </a:p>
        </p:txBody>
      </p:sp>
      <p:sp>
        <p:nvSpPr>
          <p:cNvPr id="39" name="Arrow: Right 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32DFA776-94A8-422D-8993-766598AB116E}"/>
              </a:ext>
            </a:extLst>
          </p:cNvPr>
          <p:cNvSpPr/>
          <p:nvPr/>
        </p:nvSpPr>
        <p:spPr>
          <a:xfrm>
            <a:off x="7703782" y="175187"/>
            <a:ext cx="1138571" cy="973823"/>
          </a:xfrm>
          <a:prstGeom prst="rightArrow">
            <a:avLst/>
          </a:prstGeom>
          <a:solidFill>
            <a:srgbClr val="409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Heinemann Roman" panose="02000503000000020004" pitchFamily="50" charset="0"/>
              </a:rPr>
              <a:t>next</a:t>
            </a:r>
            <a:endParaRPr lang="en-GB" dirty="0">
              <a:latin typeface="Heinemann Roman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2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5" grpId="0" animBg="1"/>
      <p:bldP spid="33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numberblock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5" t="4877" r="39602" b="4828"/>
          <a:stretch/>
        </p:blipFill>
        <p:spPr>
          <a:xfrm>
            <a:off x="503238" y="3830651"/>
            <a:ext cx="1182847" cy="2763095"/>
          </a:xfrm>
          <a:prstGeom prst="rect">
            <a:avLst/>
          </a:prstGeom>
        </p:spPr>
      </p:pic>
      <p:sp>
        <p:nvSpPr>
          <p:cNvPr id="45" name="Speech Bubble: Rectangle with Corners Rounded 44"/>
          <p:cNvSpPr/>
          <p:nvPr/>
        </p:nvSpPr>
        <p:spPr>
          <a:xfrm>
            <a:off x="1885950" y="5076452"/>
            <a:ext cx="5605095" cy="869950"/>
          </a:xfrm>
          <a:prstGeom prst="wedgeRoundRectCallout">
            <a:avLst>
              <a:gd name="adj1" fmla="val -57377"/>
              <a:gd name="adj2" fmla="val -50108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How many bells can you see? Can you show me on your fingers?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958968" y="584662"/>
            <a:ext cx="5306449" cy="270520"/>
            <a:chOff x="1958968" y="641812"/>
            <a:chExt cx="5306449" cy="27052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13455" y="-176098"/>
              <a:ext cx="251376" cy="188719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968" y="643688"/>
              <a:ext cx="251376" cy="24762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77257" y="506744"/>
              <a:ext cx="251376" cy="52151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041" y="643688"/>
              <a:ext cx="251376" cy="247624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 rot="16200000">
              <a:off x="6013130" y="243268"/>
              <a:ext cx="270520" cy="1067608"/>
              <a:chOff x="1076240" y="1285285"/>
              <a:chExt cx="304561" cy="1201950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285285"/>
                <a:ext cx="304561" cy="587136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900099"/>
                <a:ext cx="304561" cy="587136"/>
              </a:xfrm>
              <a:prstGeom prst="rect">
                <a:avLst/>
              </a:prstGeom>
            </p:spPr>
          </p:pic>
        </p:grpSp>
      </p:grpSp>
      <p:grpSp>
        <p:nvGrpSpPr>
          <p:cNvPr id="32" name="Group 31"/>
          <p:cNvGrpSpPr/>
          <p:nvPr/>
        </p:nvGrpSpPr>
        <p:grpSpPr>
          <a:xfrm>
            <a:off x="1512813" y="1073160"/>
            <a:ext cx="247626" cy="3357218"/>
            <a:chOff x="1512813" y="1130310"/>
            <a:chExt cx="247626" cy="335721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814" y="2870461"/>
              <a:ext cx="247625" cy="161706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12813" y="1130310"/>
              <a:ext cx="247625" cy="1343178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7357116" y="1073160"/>
            <a:ext cx="265599" cy="3357218"/>
            <a:chOff x="7357116" y="1093794"/>
            <a:chExt cx="265599" cy="335721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1339" y="3655613"/>
              <a:ext cx="251376" cy="795399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/>
          </p:nvGrpSpPr>
          <p:grpSpPr>
            <a:xfrm>
              <a:off x="7357116" y="1093794"/>
              <a:ext cx="265599" cy="2162713"/>
              <a:chOff x="865880" y="2053154"/>
              <a:chExt cx="299021" cy="2434861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68"/>
              <a:stretch/>
            </p:blipFill>
            <p:spPr>
              <a:xfrm>
                <a:off x="865880" y="2053154"/>
                <a:ext cx="299021" cy="1203840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68"/>
              <a:stretch/>
            </p:blipFill>
            <p:spPr>
              <a:xfrm>
                <a:off x="865880" y="3284175"/>
                <a:ext cx="299021" cy="1203840"/>
              </a:xfrm>
              <a:prstGeom prst="rect">
                <a:avLst/>
              </a:prstGeom>
            </p:spPr>
          </p:pic>
        </p:grpSp>
      </p:grpSp>
      <p:grpSp>
        <p:nvGrpSpPr>
          <p:cNvPr id="48" name="Group 47"/>
          <p:cNvGrpSpPr/>
          <p:nvPr/>
        </p:nvGrpSpPr>
        <p:grpSpPr>
          <a:xfrm>
            <a:off x="1958968" y="4665965"/>
            <a:ext cx="5306449" cy="270520"/>
            <a:chOff x="1958968" y="4723115"/>
            <a:chExt cx="5306449" cy="27052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13455" y="3905205"/>
              <a:ext cx="251376" cy="188719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968" y="4724991"/>
              <a:ext cx="251376" cy="247624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77257" y="4588047"/>
              <a:ext cx="251376" cy="52151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041" y="4724991"/>
              <a:ext cx="251376" cy="247624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 rot="16200000">
              <a:off x="6013130" y="4324571"/>
              <a:ext cx="270520" cy="1067608"/>
              <a:chOff x="1076240" y="1285285"/>
              <a:chExt cx="304561" cy="1201950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285285"/>
                <a:ext cx="304561" cy="587136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900099"/>
                <a:ext cx="304561" cy="587136"/>
              </a:xfrm>
              <a:prstGeom prst="rect">
                <a:avLst/>
              </a:prstGeom>
            </p:spPr>
          </p:pic>
        </p:grpSp>
      </p:grp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55" r="18750"/>
          <a:stretch/>
        </p:blipFill>
        <p:spPr>
          <a:xfrm>
            <a:off x="1695449" y="781445"/>
            <a:ext cx="5742934" cy="3941868"/>
          </a:xfrm>
          <a:prstGeom prst="roundRect">
            <a:avLst>
              <a:gd name="adj" fmla="val 8628"/>
            </a:avLst>
          </a:prstGeom>
          <a:ln w="57150">
            <a:solidFill>
              <a:srgbClr val="036169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07" y="1838436"/>
            <a:ext cx="1674117" cy="200700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545" y="1838436"/>
            <a:ext cx="1674117" cy="200700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82" y="1838436"/>
            <a:ext cx="1674117" cy="2007001"/>
          </a:xfrm>
          <a:prstGeom prst="rect">
            <a:avLst/>
          </a:prstGeom>
        </p:spPr>
      </p:pic>
      <p:sp>
        <p:nvSpPr>
          <p:cNvPr id="33" name="Speech Bubble: Rectangle with Corners Rounded 44"/>
          <p:cNvSpPr/>
          <p:nvPr/>
        </p:nvSpPr>
        <p:spPr>
          <a:xfrm>
            <a:off x="1885950" y="5076452"/>
            <a:ext cx="5605095" cy="869950"/>
          </a:xfrm>
          <a:prstGeom prst="wedgeRoundRectCallout">
            <a:avLst>
              <a:gd name="adj1" fmla="val -57377"/>
              <a:gd name="adj2" fmla="val -50108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“I can see…”</a:t>
            </a:r>
          </a:p>
        </p:txBody>
      </p:sp>
      <p:sp>
        <p:nvSpPr>
          <p:cNvPr id="47" name="Arrow: Right 6">
            <a:hlinkClick r:id="rId13" action="ppaction://hlinksldjump"/>
            <a:extLst>
              <a:ext uri="{FF2B5EF4-FFF2-40B4-BE49-F238E27FC236}">
                <a16:creationId xmlns:a16="http://schemas.microsoft.com/office/drawing/2014/main" xmlns="" id="{32DFA776-94A8-422D-8993-766598AB116E}"/>
              </a:ext>
            </a:extLst>
          </p:cNvPr>
          <p:cNvSpPr/>
          <p:nvPr/>
        </p:nvSpPr>
        <p:spPr>
          <a:xfrm>
            <a:off x="7703782" y="175187"/>
            <a:ext cx="1138571" cy="973823"/>
          </a:xfrm>
          <a:prstGeom prst="rightArrow">
            <a:avLst/>
          </a:prstGeom>
          <a:solidFill>
            <a:srgbClr val="409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Heinemann Roman" panose="02000503000000020004" pitchFamily="50" charset="0"/>
              </a:rPr>
              <a:t>next</a:t>
            </a:r>
            <a:endParaRPr lang="en-GB" dirty="0">
              <a:latin typeface="Heinemann Roman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28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5" grpId="0" animBg="1"/>
      <p:bldP spid="33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numberblock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5" t="4877" r="39602" b="4828"/>
          <a:stretch/>
        </p:blipFill>
        <p:spPr>
          <a:xfrm>
            <a:off x="503238" y="3830651"/>
            <a:ext cx="1182847" cy="2763095"/>
          </a:xfrm>
          <a:prstGeom prst="rect">
            <a:avLst/>
          </a:prstGeom>
        </p:spPr>
      </p:pic>
      <p:sp>
        <p:nvSpPr>
          <p:cNvPr id="45" name="Speech Bubble: Rectangle with Corners Rounded 44"/>
          <p:cNvSpPr/>
          <p:nvPr/>
        </p:nvSpPr>
        <p:spPr>
          <a:xfrm>
            <a:off x="1885950" y="5076452"/>
            <a:ext cx="5610225" cy="869950"/>
          </a:xfrm>
          <a:prstGeom prst="wedgeRoundRectCallout">
            <a:avLst>
              <a:gd name="adj1" fmla="val -57377"/>
              <a:gd name="adj2" fmla="val -50108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How many mice do you see?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958968" y="584662"/>
            <a:ext cx="5306449" cy="270520"/>
            <a:chOff x="1958968" y="641812"/>
            <a:chExt cx="5306449" cy="27052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13455" y="-176098"/>
              <a:ext cx="251376" cy="188719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968" y="643688"/>
              <a:ext cx="251376" cy="24762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77257" y="506744"/>
              <a:ext cx="251376" cy="52151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041" y="643688"/>
              <a:ext cx="251376" cy="247624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 rot="16200000">
              <a:off x="6013130" y="243268"/>
              <a:ext cx="270520" cy="1067608"/>
              <a:chOff x="1076240" y="1285285"/>
              <a:chExt cx="304561" cy="1201950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285285"/>
                <a:ext cx="304561" cy="587136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900099"/>
                <a:ext cx="304561" cy="587136"/>
              </a:xfrm>
              <a:prstGeom prst="rect">
                <a:avLst/>
              </a:prstGeom>
            </p:spPr>
          </p:pic>
        </p:grpSp>
      </p:grpSp>
      <p:grpSp>
        <p:nvGrpSpPr>
          <p:cNvPr id="32" name="Group 31"/>
          <p:cNvGrpSpPr/>
          <p:nvPr/>
        </p:nvGrpSpPr>
        <p:grpSpPr>
          <a:xfrm>
            <a:off x="1512813" y="1073160"/>
            <a:ext cx="247626" cy="3357218"/>
            <a:chOff x="1512813" y="1130310"/>
            <a:chExt cx="247626" cy="335721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814" y="2870461"/>
              <a:ext cx="247625" cy="161706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12813" y="1130310"/>
              <a:ext cx="247625" cy="1343178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7357116" y="1073160"/>
            <a:ext cx="265599" cy="3357218"/>
            <a:chOff x="7357116" y="1093794"/>
            <a:chExt cx="265599" cy="335721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1339" y="3655613"/>
              <a:ext cx="251376" cy="795399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/>
          </p:nvGrpSpPr>
          <p:grpSpPr>
            <a:xfrm>
              <a:off x="7357116" y="1093794"/>
              <a:ext cx="265599" cy="2162713"/>
              <a:chOff x="865880" y="2053154"/>
              <a:chExt cx="299021" cy="2434861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68"/>
              <a:stretch/>
            </p:blipFill>
            <p:spPr>
              <a:xfrm>
                <a:off x="865880" y="2053154"/>
                <a:ext cx="299021" cy="1203840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68"/>
              <a:stretch/>
            </p:blipFill>
            <p:spPr>
              <a:xfrm>
                <a:off x="865880" y="3284175"/>
                <a:ext cx="299021" cy="1203840"/>
              </a:xfrm>
              <a:prstGeom prst="rect">
                <a:avLst/>
              </a:prstGeom>
            </p:spPr>
          </p:pic>
        </p:grpSp>
      </p:grpSp>
      <p:grpSp>
        <p:nvGrpSpPr>
          <p:cNvPr id="48" name="Group 47"/>
          <p:cNvGrpSpPr/>
          <p:nvPr/>
        </p:nvGrpSpPr>
        <p:grpSpPr>
          <a:xfrm>
            <a:off x="1958968" y="4665965"/>
            <a:ext cx="5306449" cy="270520"/>
            <a:chOff x="1958968" y="4723115"/>
            <a:chExt cx="5306449" cy="27052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13455" y="3905205"/>
              <a:ext cx="251376" cy="188719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968" y="4724991"/>
              <a:ext cx="251376" cy="247624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77257" y="4588047"/>
              <a:ext cx="251376" cy="52151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041" y="4724991"/>
              <a:ext cx="251376" cy="247624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 rot="16200000">
              <a:off x="6013130" y="4324571"/>
              <a:ext cx="270520" cy="1067608"/>
              <a:chOff x="1076240" y="1285285"/>
              <a:chExt cx="304561" cy="1201950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285285"/>
                <a:ext cx="304561" cy="587136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900099"/>
                <a:ext cx="304561" cy="587136"/>
              </a:xfrm>
              <a:prstGeom prst="rect">
                <a:avLst/>
              </a:prstGeom>
            </p:spPr>
          </p:pic>
        </p:grpSp>
      </p:grp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55" r="18750"/>
          <a:stretch/>
        </p:blipFill>
        <p:spPr>
          <a:xfrm>
            <a:off x="1695449" y="781445"/>
            <a:ext cx="5742934" cy="3941868"/>
          </a:xfrm>
          <a:prstGeom prst="roundRect">
            <a:avLst>
              <a:gd name="adj" fmla="val 8628"/>
            </a:avLst>
          </a:prstGeom>
          <a:ln w="57150">
            <a:solidFill>
              <a:srgbClr val="036169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" t="12722" r="31962" b="2599"/>
          <a:stretch/>
        </p:blipFill>
        <p:spPr>
          <a:xfrm>
            <a:off x="1760173" y="2438400"/>
            <a:ext cx="1487380" cy="12763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" t="12722" r="31962" b="2599"/>
          <a:stretch/>
        </p:blipFill>
        <p:spPr>
          <a:xfrm>
            <a:off x="3203682" y="2438400"/>
            <a:ext cx="1487380" cy="12763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" t="12722" r="31962" b="2599"/>
          <a:stretch/>
        </p:blipFill>
        <p:spPr>
          <a:xfrm>
            <a:off x="5587883" y="-1378575"/>
            <a:ext cx="1487380" cy="1276350"/>
          </a:xfrm>
          <a:prstGeom prst="rect">
            <a:avLst/>
          </a:prstGeom>
        </p:spPr>
      </p:pic>
      <p:sp>
        <p:nvSpPr>
          <p:cNvPr id="33" name="Speech Bubble: Rectangle with Corners Rounded 44"/>
          <p:cNvSpPr/>
          <p:nvPr/>
        </p:nvSpPr>
        <p:spPr>
          <a:xfrm>
            <a:off x="1896547" y="5076296"/>
            <a:ext cx="5610225" cy="869950"/>
          </a:xfrm>
          <a:prstGeom prst="wedgeRoundRectCallout">
            <a:avLst>
              <a:gd name="adj1" fmla="val -57377"/>
              <a:gd name="adj2" fmla="val -50108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How many more mice do I need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to make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</a:rPr>
              <a:t>3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? Click me to find out.</a:t>
            </a:r>
          </a:p>
        </p:txBody>
      </p:sp>
      <p:sp>
        <p:nvSpPr>
          <p:cNvPr id="34" name="Speech Bubble: Rectangle with Corners Rounded 44"/>
          <p:cNvSpPr/>
          <p:nvPr/>
        </p:nvSpPr>
        <p:spPr>
          <a:xfrm>
            <a:off x="1886802" y="5068655"/>
            <a:ext cx="5610225" cy="869950"/>
          </a:xfrm>
          <a:prstGeom prst="wedgeRoundRectCallout">
            <a:avLst>
              <a:gd name="adj1" fmla="val -57377"/>
              <a:gd name="adj2" fmla="val -50108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I need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</a:rPr>
              <a:t>1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 more.</a:t>
            </a:r>
          </a:p>
        </p:txBody>
      </p:sp>
      <p:sp>
        <p:nvSpPr>
          <p:cNvPr id="47" name="Arrow: Right 6">
            <a:hlinkClick r:id="rId13" action="ppaction://hlinksldjump"/>
            <a:extLst>
              <a:ext uri="{FF2B5EF4-FFF2-40B4-BE49-F238E27FC236}">
                <a16:creationId xmlns:a16="http://schemas.microsoft.com/office/drawing/2014/main" xmlns="" id="{32DFA776-94A8-422D-8993-766598AB116E}"/>
              </a:ext>
            </a:extLst>
          </p:cNvPr>
          <p:cNvSpPr/>
          <p:nvPr/>
        </p:nvSpPr>
        <p:spPr>
          <a:xfrm>
            <a:off x="7703782" y="175187"/>
            <a:ext cx="1138571" cy="973823"/>
          </a:xfrm>
          <a:prstGeom prst="rightArrow">
            <a:avLst/>
          </a:prstGeom>
          <a:solidFill>
            <a:srgbClr val="409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Heinemann Roman" panose="02000503000000020004" pitchFamily="50" charset="0"/>
              </a:rPr>
              <a:t>next</a:t>
            </a:r>
            <a:endParaRPr lang="en-GB" dirty="0">
              <a:latin typeface="Heinemann Roman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8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1.11111E-6 0.5567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82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5" grpId="0" animBg="1"/>
      <p:bldP spid="33" grpId="0" animBg="1"/>
      <p:bldP spid="34" grpId="0" animBg="1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2311</TotalTime>
  <Words>254</Words>
  <Application>Microsoft Macintosh PowerPoint</Application>
  <PresentationFormat>On-screen Show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Twinkl</vt:lpstr>
      <vt:lpstr>Numberlings</vt:lpstr>
      <vt:lpstr>Heinemann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Monteith</dc:creator>
  <cp:lastModifiedBy>Laura Heads</cp:lastModifiedBy>
  <cp:revision>148</cp:revision>
  <dcterms:created xsi:type="dcterms:W3CDTF">2020-07-02T07:30:45Z</dcterms:created>
  <dcterms:modified xsi:type="dcterms:W3CDTF">2021-02-21T19:55:00Z</dcterms:modified>
</cp:coreProperties>
</file>