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6" r:id="rId3"/>
    <p:sldId id="261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450C-2793-034D-950F-92BB69230337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F847-1C7E-7147-8274-163E933EA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228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450C-2793-034D-950F-92BB69230337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F847-1C7E-7147-8274-163E933EA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4879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450C-2793-034D-950F-92BB69230337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F847-1C7E-7147-8274-163E933EA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2458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450C-2793-034D-950F-92BB69230337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F847-1C7E-7147-8274-163E933EA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5187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450C-2793-034D-950F-92BB69230337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F847-1C7E-7147-8274-163E933EA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3516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450C-2793-034D-950F-92BB69230337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F847-1C7E-7147-8274-163E933EA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3550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450C-2793-034D-950F-92BB69230337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F847-1C7E-7147-8274-163E933EA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344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450C-2793-034D-950F-92BB69230337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F847-1C7E-7147-8274-163E933EA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201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450C-2793-034D-950F-92BB69230337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F847-1C7E-7147-8274-163E933EA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078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450C-2793-034D-950F-92BB69230337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F847-1C7E-7147-8274-163E933EA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228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450C-2793-034D-950F-92BB69230337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F847-1C7E-7147-8274-163E933EA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3498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9450C-2793-034D-950F-92BB69230337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3F847-1C7E-7147-8274-163E933EA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5175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21-01-18 at 20.26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12800"/>
            <a:ext cx="9144000" cy="521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0206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21-01-18 at 20.17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2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6091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71525"/>
            <a:ext cx="9144000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Northumbria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Heads</dc:creator>
  <cp:lastModifiedBy>southridge</cp:lastModifiedBy>
  <cp:revision>4</cp:revision>
  <dcterms:created xsi:type="dcterms:W3CDTF">2021-01-18T20:18:04Z</dcterms:created>
  <dcterms:modified xsi:type="dcterms:W3CDTF">2021-01-19T09:02:22Z</dcterms:modified>
</cp:coreProperties>
</file>