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3" r:id="rId27"/>
    <p:sldId id="280" r:id="rId28"/>
    <p:sldId id="281" r:id="rId29"/>
    <p:sldId id="282" r:id="rId30"/>
  </p:sldIdLst>
  <p:sldSz cx="9144000" cy="6858000" type="screen4x3"/>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gwHNtoygZamHhaOTq1plNERMNiA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400" cy="4968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omic Sans MS"/>
                <a:ea typeface="Comic Sans MS"/>
                <a:cs typeface="Comic Sans MS"/>
                <a:sym typeface="Comic Sans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omic Sans MS"/>
                <a:ea typeface="Comic Sans MS"/>
                <a:cs typeface="Comic Sans MS"/>
                <a:sym typeface="Comic Sans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omic Sans MS"/>
                <a:ea typeface="Comic Sans MS"/>
                <a:cs typeface="Comic Sans MS"/>
                <a:sym typeface="Comic Sans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omic Sans MS"/>
                <a:ea typeface="Comic Sans MS"/>
                <a:cs typeface="Comic Sans MS"/>
                <a:sym typeface="Comic Sans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omic Sans MS"/>
                <a:ea typeface="Comic Sans MS"/>
                <a:cs typeface="Comic Sans MS"/>
                <a:sym typeface="Comic Sans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omic Sans MS"/>
                <a:ea typeface="Comic Sans MS"/>
                <a:cs typeface="Comic Sans MS"/>
                <a:sym typeface="Comic Sans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omic Sans MS"/>
                <a:ea typeface="Comic Sans MS"/>
                <a:cs typeface="Comic Sans MS"/>
                <a:sym typeface="Comic Sans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omic Sans MS"/>
                <a:ea typeface="Comic Sans MS"/>
                <a:cs typeface="Comic Sans MS"/>
                <a:sym typeface="Comic Sans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omic Sans MS"/>
                <a:ea typeface="Comic Sans MS"/>
                <a:cs typeface="Comic Sans MS"/>
                <a:sym typeface="Comic Sans MS"/>
              </a:defRPr>
            </a:lvl9pPr>
          </a:lstStyle>
          <a:p>
            <a:endParaRPr/>
          </a:p>
        </p:txBody>
      </p:sp>
      <p:sp>
        <p:nvSpPr>
          <p:cNvPr id="4" name="Google Shape;4;n"/>
          <p:cNvSpPr txBox="1">
            <a:spLocks noGrp="1"/>
          </p:cNvSpPr>
          <p:nvPr>
            <p:ph type="dt" idx="10"/>
          </p:nvPr>
        </p:nvSpPr>
        <p:spPr>
          <a:xfrm>
            <a:off x="3849687" y="0"/>
            <a:ext cx="2946400" cy="4968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omic Sans MS"/>
                <a:ea typeface="Comic Sans MS"/>
                <a:cs typeface="Comic Sans MS"/>
                <a:sym typeface="Comic Sans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omic Sans MS"/>
                <a:ea typeface="Comic Sans MS"/>
                <a:cs typeface="Comic Sans MS"/>
                <a:sym typeface="Comic Sans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omic Sans MS"/>
                <a:ea typeface="Comic Sans MS"/>
                <a:cs typeface="Comic Sans MS"/>
                <a:sym typeface="Comic Sans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omic Sans MS"/>
                <a:ea typeface="Comic Sans MS"/>
                <a:cs typeface="Comic Sans MS"/>
                <a:sym typeface="Comic Sans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omic Sans MS"/>
                <a:ea typeface="Comic Sans MS"/>
                <a:cs typeface="Comic Sans MS"/>
                <a:sym typeface="Comic Sans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omic Sans MS"/>
                <a:ea typeface="Comic Sans MS"/>
                <a:cs typeface="Comic Sans MS"/>
                <a:sym typeface="Comic Sans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omic Sans MS"/>
                <a:ea typeface="Comic Sans MS"/>
                <a:cs typeface="Comic Sans MS"/>
                <a:sym typeface="Comic Sans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omic Sans MS"/>
                <a:ea typeface="Comic Sans MS"/>
                <a:cs typeface="Comic Sans MS"/>
                <a:sym typeface="Comic Sans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omic Sans MS"/>
                <a:ea typeface="Comic Sans MS"/>
                <a:cs typeface="Comic Sans MS"/>
                <a:sym typeface="Comic Sans MS"/>
              </a:defRPr>
            </a:lvl9pPr>
          </a:lstStyle>
          <a:p>
            <a:endParaRPr/>
          </a:p>
        </p:txBody>
      </p:sp>
      <p:sp>
        <p:nvSpPr>
          <p:cNvPr id="5" name="Google Shape;5;n"/>
          <p:cNvSpPr>
            <a:spLocks noGrp="1" noRot="1" noChangeAspect="1"/>
          </p:cNvSpPr>
          <p:nvPr>
            <p:ph type="sldImg" idx="3"/>
          </p:nvPr>
        </p:nvSpPr>
        <p:spPr>
          <a:xfrm>
            <a:off x="917575" y="744537"/>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79450" y="4716462"/>
            <a:ext cx="5438775" cy="44656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428162"/>
            <a:ext cx="2946400" cy="4968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omic Sans MS"/>
                <a:ea typeface="Comic Sans MS"/>
                <a:cs typeface="Comic Sans MS"/>
                <a:sym typeface="Comic Sans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omic Sans MS"/>
                <a:ea typeface="Comic Sans MS"/>
                <a:cs typeface="Comic Sans MS"/>
                <a:sym typeface="Comic Sans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omic Sans MS"/>
                <a:ea typeface="Comic Sans MS"/>
                <a:cs typeface="Comic Sans MS"/>
                <a:sym typeface="Comic Sans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omic Sans MS"/>
                <a:ea typeface="Comic Sans MS"/>
                <a:cs typeface="Comic Sans MS"/>
                <a:sym typeface="Comic Sans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omic Sans MS"/>
                <a:ea typeface="Comic Sans MS"/>
                <a:cs typeface="Comic Sans MS"/>
                <a:sym typeface="Comic Sans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omic Sans MS"/>
                <a:ea typeface="Comic Sans MS"/>
                <a:cs typeface="Comic Sans MS"/>
                <a:sym typeface="Comic Sans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omic Sans MS"/>
                <a:ea typeface="Comic Sans MS"/>
                <a:cs typeface="Comic Sans MS"/>
                <a:sym typeface="Comic Sans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omic Sans MS"/>
                <a:ea typeface="Comic Sans MS"/>
                <a:cs typeface="Comic Sans MS"/>
                <a:sym typeface="Comic Sans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omic Sans MS"/>
                <a:ea typeface="Comic Sans MS"/>
                <a:cs typeface="Comic Sans MS"/>
                <a:sym typeface="Comic Sans MS"/>
              </a:defRPr>
            </a:lvl9pPr>
          </a:lstStyle>
          <a:p>
            <a:endParaRPr/>
          </a:p>
        </p:txBody>
      </p:sp>
      <p:sp>
        <p:nvSpPr>
          <p:cNvPr id="8" name="Google Shape;8;n"/>
          <p:cNvSpPr txBox="1">
            <a:spLocks noGrp="1"/>
          </p:cNvSpPr>
          <p:nvPr>
            <p:ph type="sldNum" idx="12"/>
          </p:nvPr>
        </p:nvSpPr>
        <p:spPr>
          <a:xfrm>
            <a:off x="3849687" y="9428162"/>
            <a:ext cx="294640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p:nvPr/>
        </p:nvSpPr>
        <p:spPr>
          <a:xfrm>
            <a:off x="3849687" y="9428162"/>
            <a:ext cx="294640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
        <p:nvSpPr>
          <p:cNvPr id="161" name="Google Shape;161;p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2" name="Google Shape;162;p1:notes"/>
          <p:cNvSpPr txBox="1">
            <a:spLocks noGrp="1"/>
          </p:cNvSpPr>
          <p:nvPr>
            <p:ph type="body" idx="1"/>
          </p:nvPr>
        </p:nvSpPr>
        <p:spPr>
          <a:xfrm>
            <a:off x="679450" y="4716462"/>
            <a:ext cx="5438775" cy="44656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3b7d740044_0_1:notes"/>
          <p:cNvSpPr>
            <a:spLocks noGrp="1" noRot="1" noChangeAspect="1"/>
          </p:cNvSpPr>
          <p:nvPr>
            <p:ph type="sldImg" idx="2"/>
          </p:nvPr>
        </p:nvSpPr>
        <p:spPr>
          <a:xfrm>
            <a:off x="917575" y="744537"/>
            <a:ext cx="4962600" cy="372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13b7d740044_0_1:notes"/>
          <p:cNvSpPr txBox="1">
            <a:spLocks noGrp="1"/>
          </p:cNvSpPr>
          <p:nvPr>
            <p:ph type="body" idx="1"/>
          </p:nvPr>
        </p:nvSpPr>
        <p:spPr>
          <a:xfrm>
            <a:off x="679450" y="4716462"/>
            <a:ext cx="5438700" cy="4465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g13b7d740044_0_1:notes"/>
          <p:cNvSpPr txBox="1">
            <a:spLocks noGrp="1"/>
          </p:cNvSpPr>
          <p:nvPr>
            <p:ph type="sldNum" idx="12"/>
          </p:nvPr>
        </p:nvSpPr>
        <p:spPr>
          <a:xfrm>
            <a:off x="3849687" y="9428162"/>
            <a:ext cx="2946300" cy="49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1:notes"/>
          <p:cNvSpPr txBox="1">
            <a:spLocks noGrp="1"/>
          </p:cNvSpPr>
          <p:nvPr>
            <p:ph type="body" idx="1"/>
          </p:nvPr>
        </p:nvSpPr>
        <p:spPr>
          <a:xfrm>
            <a:off x="679450" y="4716462"/>
            <a:ext cx="5438775" cy="44656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p1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2:notes"/>
          <p:cNvSpPr txBox="1">
            <a:spLocks noGrp="1"/>
          </p:cNvSpPr>
          <p:nvPr>
            <p:ph type="body" idx="1"/>
          </p:nvPr>
        </p:nvSpPr>
        <p:spPr>
          <a:xfrm>
            <a:off x="679450" y="4716462"/>
            <a:ext cx="5438775" cy="44656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p1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1" name="Google Shape;251;p13:notes"/>
          <p:cNvSpPr txBox="1">
            <a:spLocks noGrp="1"/>
          </p:cNvSpPr>
          <p:nvPr>
            <p:ph type="body" idx="1"/>
          </p:nvPr>
        </p:nvSpPr>
        <p:spPr>
          <a:xfrm>
            <a:off x="679450" y="4716462"/>
            <a:ext cx="5438775" cy="44656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p13:notes"/>
          <p:cNvSpPr txBox="1"/>
          <p:nvPr/>
        </p:nvSpPr>
        <p:spPr>
          <a:xfrm>
            <a:off x="3849687" y="9428162"/>
            <a:ext cx="294640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4:notes"/>
          <p:cNvSpPr txBox="1">
            <a:spLocks noGrp="1"/>
          </p:cNvSpPr>
          <p:nvPr>
            <p:ph type="body" idx="1"/>
          </p:nvPr>
        </p:nvSpPr>
        <p:spPr>
          <a:xfrm>
            <a:off x="679450" y="4716462"/>
            <a:ext cx="5438775" cy="44656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p1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5:notes"/>
          <p:cNvSpPr txBox="1">
            <a:spLocks noGrp="1"/>
          </p:cNvSpPr>
          <p:nvPr>
            <p:ph type="body" idx="1"/>
          </p:nvPr>
        </p:nvSpPr>
        <p:spPr>
          <a:xfrm>
            <a:off x="679450" y="4716462"/>
            <a:ext cx="5438775" cy="44656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1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6:notes"/>
          <p:cNvSpPr txBox="1">
            <a:spLocks noGrp="1"/>
          </p:cNvSpPr>
          <p:nvPr>
            <p:ph type="body" idx="1"/>
          </p:nvPr>
        </p:nvSpPr>
        <p:spPr>
          <a:xfrm>
            <a:off x="679450" y="4716462"/>
            <a:ext cx="5438775" cy="44656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p1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7:notes"/>
          <p:cNvSpPr txBox="1">
            <a:spLocks noGrp="1"/>
          </p:cNvSpPr>
          <p:nvPr>
            <p:ph type="body" idx="1"/>
          </p:nvPr>
        </p:nvSpPr>
        <p:spPr>
          <a:xfrm>
            <a:off x="679450" y="4716462"/>
            <a:ext cx="5438775" cy="44656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2" name="Google Shape;282;p1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8:notes"/>
          <p:cNvSpPr txBox="1">
            <a:spLocks noGrp="1"/>
          </p:cNvSpPr>
          <p:nvPr>
            <p:ph type="body" idx="1"/>
          </p:nvPr>
        </p:nvSpPr>
        <p:spPr>
          <a:xfrm>
            <a:off x="679450" y="4716462"/>
            <a:ext cx="5438775" cy="44656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8" name="Google Shape;288;p1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4" name="Google Shape;294;p19:notes"/>
          <p:cNvSpPr txBox="1">
            <a:spLocks noGrp="1"/>
          </p:cNvSpPr>
          <p:nvPr>
            <p:ph type="body" idx="1"/>
          </p:nvPr>
        </p:nvSpPr>
        <p:spPr>
          <a:xfrm>
            <a:off x="679450" y="4716462"/>
            <a:ext cx="5438775" cy="44656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5" name="Google Shape;295;p19:notes"/>
          <p:cNvSpPr txBox="1"/>
          <p:nvPr/>
        </p:nvSpPr>
        <p:spPr>
          <a:xfrm>
            <a:off x="3849687" y="9428162"/>
            <a:ext cx="294640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2:notes"/>
          <p:cNvSpPr txBox="1">
            <a:spLocks noGrp="1"/>
          </p:cNvSpPr>
          <p:nvPr>
            <p:ph type="body" idx="1"/>
          </p:nvPr>
        </p:nvSpPr>
        <p:spPr>
          <a:xfrm>
            <a:off x="679450" y="4716462"/>
            <a:ext cx="5438775" cy="44656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 name="Google Shape;169;p2:notes"/>
          <p:cNvSpPr txBox="1"/>
          <p:nvPr/>
        </p:nvSpPr>
        <p:spPr>
          <a:xfrm>
            <a:off x="3849687" y="9428162"/>
            <a:ext cx="294640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2:notes"/>
          <p:cNvSpPr txBox="1">
            <a:spLocks noGrp="1"/>
          </p:cNvSpPr>
          <p:nvPr>
            <p:ph type="body" idx="1"/>
          </p:nvPr>
        </p:nvSpPr>
        <p:spPr>
          <a:xfrm>
            <a:off x="679450" y="4716462"/>
            <a:ext cx="5438775" cy="44656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2" name="Google Shape;302;p2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1:notes"/>
          <p:cNvSpPr txBox="1">
            <a:spLocks noGrp="1"/>
          </p:cNvSpPr>
          <p:nvPr>
            <p:ph type="body" idx="1"/>
          </p:nvPr>
        </p:nvSpPr>
        <p:spPr>
          <a:xfrm>
            <a:off x="679450" y="4716462"/>
            <a:ext cx="5438775" cy="44656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21:notes"/>
          <p:cNvSpPr>
            <a:spLocks noGrp="1" noRot="1" noChangeAspect="1"/>
          </p:cNvSpPr>
          <p:nvPr>
            <p:ph type="sldImg" idx="2"/>
          </p:nvPr>
        </p:nvSpPr>
        <p:spPr>
          <a:xfrm>
            <a:off x="917575" y="744537"/>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39:notes"/>
          <p:cNvSpPr txBox="1">
            <a:spLocks noGrp="1"/>
          </p:cNvSpPr>
          <p:nvPr>
            <p:ph type="body" idx="1"/>
          </p:nvPr>
        </p:nvSpPr>
        <p:spPr>
          <a:xfrm>
            <a:off x="679450" y="4716462"/>
            <a:ext cx="5438775" cy="44656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39:notes"/>
          <p:cNvSpPr>
            <a:spLocks noGrp="1" noRot="1" noChangeAspect="1"/>
          </p:cNvSpPr>
          <p:nvPr>
            <p:ph type="sldImg" idx="2"/>
          </p:nvPr>
        </p:nvSpPr>
        <p:spPr>
          <a:xfrm>
            <a:off x="917575" y="744537"/>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40:notes"/>
          <p:cNvSpPr txBox="1">
            <a:spLocks noGrp="1"/>
          </p:cNvSpPr>
          <p:nvPr>
            <p:ph type="body" idx="1"/>
          </p:nvPr>
        </p:nvSpPr>
        <p:spPr>
          <a:xfrm>
            <a:off x="679450" y="4716462"/>
            <a:ext cx="5438775" cy="44656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40:notes"/>
          <p:cNvSpPr>
            <a:spLocks noGrp="1" noRot="1" noChangeAspect="1"/>
          </p:cNvSpPr>
          <p:nvPr>
            <p:ph type="sldImg" idx="2"/>
          </p:nvPr>
        </p:nvSpPr>
        <p:spPr>
          <a:xfrm>
            <a:off x="917575" y="744537"/>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41:notes"/>
          <p:cNvSpPr txBox="1">
            <a:spLocks noGrp="1"/>
          </p:cNvSpPr>
          <p:nvPr>
            <p:ph type="body" idx="1"/>
          </p:nvPr>
        </p:nvSpPr>
        <p:spPr>
          <a:xfrm>
            <a:off x="679450" y="4716462"/>
            <a:ext cx="5438775" cy="44656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41:notes"/>
          <p:cNvSpPr>
            <a:spLocks noGrp="1" noRot="1" noChangeAspect="1"/>
          </p:cNvSpPr>
          <p:nvPr>
            <p:ph type="sldImg" idx="2"/>
          </p:nvPr>
        </p:nvSpPr>
        <p:spPr>
          <a:xfrm>
            <a:off x="917575" y="744537"/>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1" name="Google Shape;331;p23:notes"/>
          <p:cNvSpPr txBox="1">
            <a:spLocks noGrp="1"/>
          </p:cNvSpPr>
          <p:nvPr>
            <p:ph type="body" idx="1"/>
          </p:nvPr>
        </p:nvSpPr>
        <p:spPr>
          <a:xfrm>
            <a:off x="679450" y="4716462"/>
            <a:ext cx="5438775" cy="44656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2" name="Google Shape;332;p23:notes"/>
          <p:cNvSpPr txBox="1"/>
          <p:nvPr/>
        </p:nvSpPr>
        <p:spPr>
          <a:xfrm>
            <a:off x="3849687" y="9428162"/>
            <a:ext cx="294640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4:notes"/>
          <p:cNvSpPr txBox="1">
            <a:spLocks noGrp="1"/>
          </p:cNvSpPr>
          <p:nvPr>
            <p:ph type="body" idx="1"/>
          </p:nvPr>
        </p:nvSpPr>
        <p:spPr>
          <a:xfrm>
            <a:off x="679450" y="4716462"/>
            <a:ext cx="5438775" cy="44656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9" name="Google Shape;339;p2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5" name="Google Shape;345;p25:notes"/>
          <p:cNvSpPr txBox="1">
            <a:spLocks noGrp="1"/>
          </p:cNvSpPr>
          <p:nvPr>
            <p:ph type="body" idx="1"/>
          </p:nvPr>
        </p:nvSpPr>
        <p:spPr>
          <a:xfrm>
            <a:off x="679450" y="4716462"/>
            <a:ext cx="5438775" cy="44656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endParaRPr/>
          </a:p>
        </p:txBody>
      </p:sp>
      <p:sp>
        <p:nvSpPr>
          <p:cNvPr id="346" name="Google Shape;346;p25:notes"/>
          <p:cNvSpPr txBox="1"/>
          <p:nvPr/>
        </p:nvSpPr>
        <p:spPr>
          <a:xfrm>
            <a:off x="3849687" y="9428162"/>
            <a:ext cx="294640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3:notes"/>
          <p:cNvSpPr txBox="1">
            <a:spLocks noGrp="1"/>
          </p:cNvSpPr>
          <p:nvPr>
            <p:ph type="body" idx="1"/>
          </p:nvPr>
        </p:nvSpPr>
        <p:spPr>
          <a:xfrm>
            <a:off x="679450" y="4716462"/>
            <a:ext cx="5438775" cy="44656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0" name="Google Shape;180;p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4:notes"/>
          <p:cNvSpPr txBox="1">
            <a:spLocks noGrp="1"/>
          </p:cNvSpPr>
          <p:nvPr>
            <p:ph type="body" idx="1"/>
          </p:nvPr>
        </p:nvSpPr>
        <p:spPr>
          <a:xfrm>
            <a:off x="679450" y="4716462"/>
            <a:ext cx="5438775" cy="44656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p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5:notes"/>
          <p:cNvSpPr txBox="1">
            <a:spLocks noGrp="1"/>
          </p:cNvSpPr>
          <p:nvPr>
            <p:ph type="body" idx="1"/>
          </p:nvPr>
        </p:nvSpPr>
        <p:spPr>
          <a:xfrm>
            <a:off x="679450" y="4716462"/>
            <a:ext cx="5438775" cy="44656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p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7:notes"/>
          <p:cNvSpPr txBox="1">
            <a:spLocks noGrp="1"/>
          </p:cNvSpPr>
          <p:nvPr>
            <p:ph type="body" idx="1"/>
          </p:nvPr>
        </p:nvSpPr>
        <p:spPr>
          <a:xfrm>
            <a:off x="679450" y="4716462"/>
            <a:ext cx="5438775" cy="44656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8:notes"/>
          <p:cNvSpPr txBox="1">
            <a:spLocks noGrp="1"/>
          </p:cNvSpPr>
          <p:nvPr>
            <p:ph type="body" idx="1"/>
          </p:nvPr>
        </p:nvSpPr>
        <p:spPr>
          <a:xfrm>
            <a:off x="679450" y="4716462"/>
            <a:ext cx="5438775" cy="44656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p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9:notes"/>
          <p:cNvSpPr txBox="1">
            <a:spLocks noGrp="1"/>
          </p:cNvSpPr>
          <p:nvPr>
            <p:ph type="body" idx="1"/>
          </p:nvPr>
        </p:nvSpPr>
        <p:spPr>
          <a:xfrm>
            <a:off x="679450" y="4716462"/>
            <a:ext cx="5438775" cy="44656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p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0:notes"/>
          <p:cNvSpPr txBox="1">
            <a:spLocks noGrp="1"/>
          </p:cNvSpPr>
          <p:nvPr>
            <p:ph type="body" idx="1"/>
          </p:nvPr>
        </p:nvSpPr>
        <p:spPr>
          <a:xfrm>
            <a:off x="679450" y="4716462"/>
            <a:ext cx="5438775" cy="44656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p1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8"/>
        <p:cNvGrpSpPr/>
        <p:nvPr/>
      </p:nvGrpSpPr>
      <p:grpSpPr>
        <a:xfrm>
          <a:off x="0" y="0"/>
          <a:ext cx="0" cy="0"/>
          <a:chOff x="0" y="0"/>
          <a:chExt cx="0" cy="0"/>
        </a:xfrm>
      </p:grpSpPr>
      <p:sp>
        <p:nvSpPr>
          <p:cNvPr id="39" name="Google Shape;39;p27"/>
          <p:cNvSpPr txBox="1">
            <a:spLocks noGrp="1"/>
          </p:cNvSpPr>
          <p:nvPr>
            <p:ph type="ctrTitle"/>
          </p:nvPr>
        </p:nvSpPr>
        <p:spPr>
          <a:xfrm>
            <a:off x="1371600" y="1511300"/>
            <a:ext cx="6400800" cy="2273300"/>
          </a:xfrm>
          <a:prstGeom prst="rect">
            <a:avLst/>
          </a:prstGeom>
          <a:noFill/>
          <a:ln>
            <a:noFill/>
          </a:ln>
          <a:effectLst>
            <a:outerShdw dist="45791" dir="2021404" algn="ctr" rotWithShape="0">
              <a:schemeClr val="lt2"/>
            </a:outerShdw>
          </a:effectLst>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solidFill>
                  <a:schemeClr val="dk2"/>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0" name="Google Shape;40;p27"/>
          <p:cNvSpPr txBox="1">
            <a:spLocks noGrp="1"/>
          </p:cNvSpPr>
          <p:nvPr>
            <p:ph type="subTitle" idx="1"/>
          </p:nvPr>
        </p:nvSpPr>
        <p:spPr>
          <a:xfrm>
            <a:off x="1549400" y="4051300"/>
            <a:ext cx="6032500" cy="10033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560"/>
              </a:spcBef>
              <a:spcAft>
                <a:spcPts val="0"/>
              </a:spcAft>
              <a:buClr>
                <a:schemeClr val="dk1"/>
              </a:buClr>
              <a:buSzPts val="2800"/>
              <a:buFont typeface="Comic Sans MS"/>
              <a:buNone/>
              <a:defRPr sz="2800"/>
            </a:lvl1pPr>
            <a:lvl2pPr lvl="1" algn="l">
              <a:lnSpc>
                <a:spcPct val="100000"/>
              </a:lnSpc>
              <a:spcBef>
                <a:spcPts val="360"/>
              </a:spcBef>
              <a:spcAft>
                <a:spcPts val="0"/>
              </a:spcAft>
              <a:buClr>
                <a:schemeClr val="dk1"/>
              </a:buClr>
              <a:buSzPts val="1800"/>
              <a:buChar char="–"/>
              <a:defRPr/>
            </a:lvl2pPr>
            <a:lvl3pPr lvl="2" algn="l">
              <a:lnSpc>
                <a:spcPct val="100000"/>
              </a:lnSpc>
              <a:spcBef>
                <a:spcPts val="360"/>
              </a:spcBef>
              <a:spcAft>
                <a:spcPts val="0"/>
              </a:spcAft>
              <a:buClr>
                <a:schemeClr val="dk1"/>
              </a:buClr>
              <a:buSzPts val="1800"/>
              <a:buChar char="•"/>
              <a:defRPr/>
            </a:lvl3pPr>
            <a:lvl4pPr lvl="3" algn="l">
              <a:lnSpc>
                <a:spcPct val="100000"/>
              </a:lnSpc>
              <a:spcBef>
                <a:spcPts val="360"/>
              </a:spcBef>
              <a:spcAft>
                <a:spcPts val="0"/>
              </a:spcAft>
              <a:buClr>
                <a:schemeClr val="dk1"/>
              </a:buClr>
              <a:buSzPts val="1800"/>
              <a:buChar char="–"/>
              <a:defRPr/>
            </a:lvl4pPr>
            <a:lvl5pPr lvl="4" algn="l">
              <a:lnSpc>
                <a:spcPct val="100000"/>
              </a:lnSpc>
              <a:spcBef>
                <a:spcPts val="360"/>
              </a:spcBef>
              <a:spcAft>
                <a:spcPts val="0"/>
              </a:spcAft>
              <a:buClr>
                <a:schemeClr val="dk1"/>
              </a:buClr>
              <a:buSzPts val="1800"/>
              <a:buChar char="»"/>
              <a:defRPr/>
            </a:lvl5pPr>
            <a:lvl6pPr lvl="5" algn="l">
              <a:lnSpc>
                <a:spcPct val="100000"/>
              </a:lnSpc>
              <a:spcBef>
                <a:spcPts val="360"/>
              </a:spcBef>
              <a:spcAft>
                <a:spcPts val="0"/>
              </a:spcAft>
              <a:buClr>
                <a:schemeClr val="dk1"/>
              </a:buClr>
              <a:buSzPts val="1800"/>
              <a:buChar char="»"/>
              <a:defRPr/>
            </a:lvl6pPr>
            <a:lvl7pPr lvl="6" algn="l">
              <a:lnSpc>
                <a:spcPct val="100000"/>
              </a:lnSpc>
              <a:spcBef>
                <a:spcPts val="360"/>
              </a:spcBef>
              <a:spcAft>
                <a:spcPts val="0"/>
              </a:spcAft>
              <a:buClr>
                <a:schemeClr val="dk1"/>
              </a:buClr>
              <a:buSzPts val="1800"/>
              <a:buChar char="»"/>
              <a:defRPr/>
            </a:lvl7pPr>
            <a:lvl8pPr lvl="7" algn="l">
              <a:lnSpc>
                <a:spcPct val="100000"/>
              </a:lnSpc>
              <a:spcBef>
                <a:spcPts val="360"/>
              </a:spcBef>
              <a:spcAft>
                <a:spcPts val="0"/>
              </a:spcAft>
              <a:buClr>
                <a:schemeClr val="dk1"/>
              </a:buClr>
              <a:buSzPts val="1800"/>
              <a:buChar char="»"/>
              <a:defRPr/>
            </a:lvl8pPr>
            <a:lvl9pPr lvl="8" algn="l">
              <a:lnSpc>
                <a:spcPct val="100000"/>
              </a:lnSpc>
              <a:spcBef>
                <a:spcPts val="360"/>
              </a:spcBef>
              <a:spcAft>
                <a:spcPts val="0"/>
              </a:spcAft>
              <a:buClr>
                <a:schemeClr val="dk1"/>
              </a:buClr>
              <a:buSzPts val="1800"/>
              <a:buChar char="»"/>
              <a:defRPr/>
            </a:lvl9pPr>
          </a:lstStyle>
          <a:p>
            <a:endParaRPr/>
          </a:p>
        </p:txBody>
      </p:sp>
      <p:sp>
        <p:nvSpPr>
          <p:cNvPr id="41" name="Google Shape;41;p27"/>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1pPr>
            <a:lvl2pPr marL="0" marR="0" lvl="1"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2pPr>
            <a:lvl3pPr marL="0" marR="0" lvl="2"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3pPr>
            <a:lvl4pPr marL="0" marR="0" lvl="3"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4pPr>
            <a:lvl5pPr marL="0" marR="0" lvl="4"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5pPr>
            <a:lvl6pPr marL="0" marR="0" lvl="5"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6pPr>
            <a:lvl7pPr marL="0" marR="0" lvl="6"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7pPr>
            <a:lvl8pPr marL="0" marR="0" lvl="7"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8pPr>
            <a:lvl9pPr marL="0" marR="0" lvl="8"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6"/>
        <p:cNvGrpSpPr/>
        <p:nvPr/>
      </p:nvGrpSpPr>
      <p:grpSpPr>
        <a:xfrm>
          <a:off x="0" y="0"/>
          <a:ext cx="0" cy="0"/>
          <a:chOff x="0" y="0"/>
          <a:chExt cx="0" cy="0"/>
        </a:xfrm>
      </p:grpSpPr>
      <p:sp>
        <p:nvSpPr>
          <p:cNvPr id="147" name="Google Shape;147;p37"/>
          <p:cNvSpPr txBox="1">
            <a:spLocks noGrp="1"/>
          </p:cNvSpPr>
          <p:nvPr>
            <p:ph type="title"/>
          </p:nvPr>
        </p:nvSpPr>
        <p:spPr>
          <a:xfrm>
            <a:off x="685800" y="152400"/>
            <a:ext cx="6870700" cy="16002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48" name="Google Shape;148;p37"/>
          <p:cNvSpPr txBox="1">
            <a:spLocks noGrp="1"/>
          </p:cNvSpPr>
          <p:nvPr>
            <p:ph type="body" idx="1"/>
          </p:nvPr>
        </p:nvSpPr>
        <p:spPr>
          <a:xfrm>
            <a:off x="685800" y="1828800"/>
            <a:ext cx="3771900" cy="36576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Comic Sans MS"/>
              <a:buChar char="•"/>
              <a:defRPr sz="2800"/>
            </a:lvl1pPr>
            <a:lvl2pPr marL="914400" lvl="1" indent="-381000" algn="l">
              <a:lnSpc>
                <a:spcPct val="100000"/>
              </a:lnSpc>
              <a:spcBef>
                <a:spcPts val="480"/>
              </a:spcBef>
              <a:spcAft>
                <a:spcPts val="0"/>
              </a:spcAft>
              <a:buClr>
                <a:schemeClr val="dk1"/>
              </a:buClr>
              <a:buSzPts val="2400"/>
              <a:buFont typeface="Comic Sans MS"/>
              <a:buChar char="–"/>
              <a:defRPr sz="2400"/>
            </a:lvl2pPr>
            <a:lvl3pPr marL="1371600" lvl="2" indent="-355600" algn="l">
              <a:lnSpc>
                <a:spcPct val="100000"/>
              </a:lnSpc>
              <a:spcBef>
                <a:spcPts val="400"/>
              </a:spcBef>
              <a:spcAft>
                <a:spcPts val="0"/>
              </a:spcAft>
              <a:buClr>
                <a:schemeClr val="dk1"/>
              </a:buClr>
              <a:buSzPts val="2000"/>
              <a:buFont typeface="Comic Sans MS"/>
              <a:buChar char="•"/>
              <a:defRPr sz="2000"/>
            </a:lvl3pPr>
            <a:lvl4pPr marL="1828800" lvl="3" indent="-342900" algn="l">
              <a:lnSpc>
                <a:spcPct val="100000"/>
              </a:lnSpc>
              <a:spcBef>
                <a:spcPts val="360"/>
              </a:spcBef>
              <a:spcAft>
                <a:spcPts val="0"/>
              </a:spcAft>
              <a:buClr>
                <a:schemeClr val="dk1"/>
              </a:buClr>
              <a:buSzPts val="1800"/>
              <a:buFont typeface="Comic Sans MS"/>
              <a:buChar char="–"/>
              <a:defRPr sz="1800"/>
            </a:lvl4pPr>
            <a:lvl5pPr marL="2286000" lvl="4" indent="-342900" algn="l">
              <a:lnSpc>
                <a:spcPct val="100000"/>
              </a:lnSpc>
              <a:spcBef>
                <a:spcPts val="360"/>
              </a:spcBef>
              <a:spcAft>
                <a:spcPts val="0"/>
              </a:spcAft>
              <a:buClr>
                <a:schemeClr val="dk1"/>
              </a:buClr>
              <a:buSzPts val="1800"/>
              <a:buFont typeface="Comic Sans MS"/>
              <a:buChar char="»"/>
              <a:defRPr sz="1800"/>
            </a:lvl5pPr>
            <a:lvl6pPr marL="2743200" lvl="5" indent="-342900" algn="l">
              <a:lnSpc>
                <a:spcPct val="100000"/>
              </a:lnSpc>
              <a:spcBef>
                <a:spcPts val="360"/>
              </a:spcBef>
              <a:spcAft>
                <a:spcPts val="0"/>
              </a:spcAft>
              <a:buClr>
                <a:schemeClr val="dk1"/>
              </a:buClr>
              <a:buSzPts val="1800"/>
              <a:buFont typeface="Comic Sans MS"/>
              <a:buChar char="»"/>
              <a:defRPr sz="1800"/>
            </a:lvl6pPr>
            <a:lvl7pPr marL="3200400" lvl="6" indent="-342900" algn="l">
              <a:lnSpc>
                <a:spcPct val="100000"/>
              </a:lnSpc>
              <a:spcBef>
                <a:spcPts val="360"/>
              </a:spcBef>
              <a:spcAft>
                <a:spcPts val="0"/>
              </a:spcAft>
              <a:buClr>
                <a:schemeClr val="dk1"/>
              </a:buClr>
              <a:buSzPts val="1800"/>
              <a:buFont typeface="Comic Sans MS"/>
              <a:buChar char="»"/>
              <a:defRPr sz="1800"/>
            </a:lvl7pPr>
            <a:lvl8pPr marL="3657600" lvl="7" indent="-342900" algn="l">
              <a:lnSpc>
                <a:spcPct val="100000"/>
              </a:lnSpc>
              <a:spcBef>
                <a:spcPts val="360"/>
              </a:spcBef>
              <a:spcAft>
                <a:spcPts val="0"/>
              </a:spcAft>
              <a:buClr>
                <a:schemeClr val="dk1"/>
              </a:buClr>
              <a:buSzPts val="1800"/>
              <a:buFont typeface="Comic Sans MS"/>
              <a:buChar char="»"/>
              <a:defRPr sz="1800"/>
            </a:lvl8pPr>
            <a:lvl9pPr marL="4114800" lvl="8" indent="-342900" algn="l">
              <a:lnSpc>
                <a:spcPct val="100000"/>
              </a:lnSpc>
              <a:spcBef>
                <a:spcPts val="360"/>
              </a:spcBef>
              <a:spcAft>
                <a:spcPts val="0"/>
              </a:spcAft>
              <a:buClr>
                <a:schemeClr val="dk1"/>
              </a:buClr>
              <a:buSzPts val="1800"/>
              <a:buFont typeface="Comic Sans MS"/>
              <a:buChar char="»"/>
              <a:defRPr sz="1800"/>
            </a:lvl9pPr>
          </a:lstStyle>
          <a:p>
            <a:endParaRPr/>
          </a:p>
        </p:txBody>
      </p:sp>
      <p:sp>
        <p:nvSpPr>
          <p:cNvPr id="149" name="Google Shape;149;p37"/>
          <p:cNvSpPr txBox="1">
            <a:spLocks noGrp="1"/>
          </p:cNvSpPr>
          <p:nvPr>
            <p:ph type="body" idx="2"/>
          </p:nvPr>
        </p:nvSpPr>
        <p:spPr>
          <a:xfrm>
            <a:off x="4610100" y="1828800"/>
            <a:ext cx="3771900" cy="36576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Comic Sans MS"/>
              <a:buChar char="•"/>
              <a:defRPr sz="2800"/>
            </a:lvl1pPr>
            <a:lvl2pPr marL="914400" lvl="1" indent="-381000" algn="l">
              <a:lnSpc>
                <a:spcPct val="100000"/>
              </a:lnSpc>
              <a:spcBef>
                <a:spcPts val="480"/>
              </a:spcBef>
              <a:spcAft>
                <a:spcPts val="0"/>
              </a:spcAft>
              <a:buClr>
                <a:schemeClr val="dk1"/>
              </a:buClr>
              <a:buSzPts val="2400"/>
              <a:buFont typeface="Comic Sans MS"/>
              <a:buChar char="–"/>
              <a:defRPr sz="2400"/>
            </a:lvl2pPr>
            <a:lvl3pPr marL="1371600" lvl="2" indent="-355600" algn="l">
              <a:lnSpc>
                <a:spcPct val="100000"/>
              </a:lnSpc>
              <a:spcBef>
                <a:spcPts val="400"/>
              </a:spcBef>
              <a:spcAft>
                <a:spcPts val="0"/>
              </a:spcAft>
              <a:buClr>
                <a:schemeClr val="dk1"/>
              </a:buClr>
              <a:buSzPts val="2000"/>
              <a:buFont typeface="Comic Sans MS"/>
              <a:buChar char="•"/>
              <a:defRPr sz="2000"/>
            </a:lvl3pPr>
            <a:lvl4pPr marL="1828800" lvl="3" indent="-342900" algn="l">
              <a:lnSpc>
                <a:spcPct val="100000"/>
              </a:lnSpc>
              <a:spcBef>
                <a:spcPts val="360"/>
              </a:spcBef>
              <a:spcAft>
                <a:spcPts val="0"/>
              </a:spcAft>
              <a:buClr>
                <a:schemeClr val="dk1"/>
              </a:buClr>
              <a:buSzPts val="1800"/>
              <a:buFont typeface="Comic Sans MS"/>
              <a:buChar char="–"/>
              <a:defRPr sz="1800"/>
            </a:lvl4pPr>
            <a:lvl5pPr marL="2286000" lvl="4" indent="-342900" algn="l">
              <a:lnSpc>
                <a:spcPct val="100000"/>
              </a:lnSpc>
              <a:spcBef>
                <a:spcPts val="360"/>
              </a:spcBef>
              <a:spcAft>
                <a:spcPts val="0"/>
              </a:spcAft>
              <a:buClr>
                <a:schemeClr val="dk1"/>
              </a:buClr>
              <a:buSzPts val="1800"/>
              <a:buFont typeface="Comic Sans MS"/>
              <a:buChar char="»"/>
              <a:defRPr sz="1800"/>
            </a:lvl5pPr>
            <a:lvl6pPr marL="2743200" lvl="5" indent="-342900" algn="l">
              <a:lnSpc>
                <a:spcPct val="100000"/>
              </a:lnSpc>
              <a:spcBef>
                <a:spcPts val="360"/>
              </a:spcBef>
              <a:spcAft>
                <a:spcPts val="0"/>
              </a:spcAft>
              <a:buClr>
                <a:schemeClr val="dk1"/>
              </a:buClr>
              <a:buSzPts val="1800"/>
              <a:buFont typeface="Comic Sans MS"/>
              <a:buChar char="»"/>
              <a:defRPr sz="1800"/>
            </a:lvl6pPr>
            <a:lvl7pPr marL="3200400" lvl="6" indent="-342900" algn="l">
              <a:lnSpc>
                <a:spcPct val="100000"/>
              </a:lnSpc>
              <a:spcBef>
                <a:spcPts val="360"/>
              </a:spcBef>
              <a:spcAft>
                <a:spcPts val="0"/>
              </a:spcAft>
              <a:buClr>
                <a:schemeClr val="dk1"/>
              </a:buClr>
              <a:buSzPts val="1800"/>
              <a:buFont typeface="Comic Sans MS"/>
              <a:buChar char="»"/>
              <a:defRPr sz="1800"/>
            </a:lvl7pPr>
            <a:lvl8pPr marL="3657600" lvl="7" indent="-342900" algn="l">
              <a:lnSpc>
                <a:spcPct val="100000"/>
              </a:lnSpc>
              <a:spcBef>
                <a:spcPts val="360"/>
              </a:spcBef>
              <a:spcAft>
                <a:spcPts val="0"/>
              </a:spcAft>
              <a:buClr>
                <a:schemeClr val="dk1"/>
              </a:buClr>
              <a:buSzPts val="1800"/>
              <a:buFont typeface="Comic Sans MS"/>
              <a:buChar char="»"/>
              <a:defRPr sz="1800"/>
            </a:lvl8pPr>
            <a:lvl9pPr marL="4114800" lvl="8" indent="-342900" algn="l">
              <a:lnSpc>
                <a:spcPct val="100000"/>
              </a:lnSpc>
              <a:spcBef>
                <a:spcPts val="360"/>
              </a:spcBef>
              <a:spcAft>
                <a:spcPts val="0"/>
              </a:spcAft>
              <a:buClr>
                <a:schemeClr val="dk1"/>
              </a:buClr>
              <a:buSzPts val="1800"/>
              <a:buFont typeface="Comic Sans MS"/>
              <a:buChar char="»"/>
              <a:defRPr sz="1800"/>
            </a:lvl9pPr>
          </a:lstStyle>
          <a:p>
            <a:endParaRPr/>
          </a:p>
        </p:txBody>
      </p:sp>
      <p:sp>
        <p:nvSpPr>
          <p:cNvPr id="150" name="Google Shape;150;p37"/>
          <p:cNvSpPr txBox="1">
            <a:spLocks noGrp="1"/>
          </p:cNvSpPr>
          <p:nvPr>
            <p:ph type="dt" idx="10"/>
          </p:nvPr>
        </p:nvSpPr>
        <p:spPr>
          <a:xfrm>
            <a:off x="13716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37"/>
          <p:cNvSpPr txBox="1">
            <a:spLocks noGrp="1"/>
          </p:cNvSpPr>
          <p:nvPr>
            <p:ph type="ftr" idx="11"/>
          </p:nvPr>
        </p:nvSpPr>
        <p:spPr>
          <a:xfrm>
            <a:off x="35560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37"/>
          <p:cNvSpPr txBox="1">
            <a:spLocks noGrp="1"/>
          </p:cNvSpPr>
          <p:nvPr>
            <p:ph type="sldNum" idx="12"/>
          </p:nvPr>
        </p:nvSpPr>
        <p:spPr>
          <a:xfrm>
            <a:off x="67183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1pPr>
            <a:lvl2pPr marL="0" marR="0" lvl="1"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2pPr>
            <a:lvl3pPr marL="0" marR="0" lvl="2"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3pPr>
            <a:lvl4pPr marL="0" marR="0" lvl="3"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4pPr>
            <a:lvl5pPr marL="0" marR="0" lvl="4"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5pPr>
            <a:lvl6pPr marL="0" marR="0" lvl="5"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6pPr>
            <a:lvl7pPr marL="0" marR="0" lvl="6"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7pPr>
            <a:lvl8pPr marL="0" marR="0" lvl="7"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8pPr>
            <a:lvl9pPr marL="0" marR="0" lvl="8"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3"/>
        <p:cNvGrpSpPr/>
        <p:nvPr/>
      </p:nvGrpSpPr>
      <p:grpSpPr>
        <a:xfrm>
          <a:off x="0" y="0"/>
          <a:ext cx="0" cy="0"/>
          <a:chOff x="0" y="0"/>
          <a:chExt cx="0" cy="0"/>
        </a:xfrm>
      </p:grpSpPr>
      <p:sp>
        <p:nvSpPr>
          <p:cNvPr id="154" name="Google Shape;154;p3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55" name="Google Shape;155;p3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Comic Sans MS"/>
              <a:buNone/>
              <a:defRPr sz="2000"/>
            </a:lvl1pPr>
            <a:lvl2pPr marL="914400" lvl="1" indent="-228600" algn="l">
              <a:lnSpc>
                <a:spcPct val="100000"/>
              </a:lnSpc>
              <a:spcBef>
                <a:spcPts val="360"/>
              </a:spcBef>
              <a:spcAft>
                <a:spcPts val="0"/>
              </a:spcAft>
              <a:buClr>
                <a:schemeClr val="dk1"/>
              </a:buClr>
              <a:buSzPts val="1800"/>
              <a:buFont typeface="Comic Sans MS"/>
              <a:buNone/>
              <a:defRPr sz="1800"/>
            </a:lvl2pPr>
            <a:lvl3pPr marL="1371600" lvl="2" indent="-228600" algn="l">
              <a:lnSpc>
                <a:spcPct val="100000"/>
              </a:lnSpc>
              <a:spcBef>
                <a:spcPts val="320"/>
              </a:spcBef>
              <a:spcAft>
                <a:spcPts val="0"/>
              </a:spcAft>
              <a:buClr>
                <a:schemeClr val="dk1"/>
              </a:buClr>
              <a:buSzPts val="1600"/>
              <a:buFont typeface="Comic Sans MS"/>
              <a:buNone/>
              <a:defRPr sz="1600"/>
            </a:lvl3pPr>
            <a:lvl4pPr marL="1828800" lvl="3" indent="-228600" algn="l">
              <a:lnSpc>
                <a:spcPct val="100000"/>
              </a:lnSpc>
              <a:spcBef>
                <a:spcPts val="280"/>
              </a:spcBef>
              <a:spcAft>
                <a:spcPts val="0"/>
              </a:spcAft>
              <a:buClr>
                <a:schemeClr val="dk1"/>
              </a:buClr>
              <a:buSzPts val="1400"/>
              <a:buFont typeface="Comic Sans MS"/>
              <a:buNone/>
              <a:defRPr sz="1400"/>
            </a:lvl4pPr>
            <a:lvl5pPr marL="2286000" lvl="4" indent="-228600" algn="l">
              <a:lnSpc>
                <a:spcPct val="100000"/>
              </a:lnSpc>
              <a:spcBef>
                <a:spcPts val="280"/>
              </a:spcBef>
              <a:spcAft>
                <a:spcPts val="0"/>
              </a:spcAft>
              <a:buClr>
                <a:schemeClr val="dk1"/>
              </a:buClr>
              <a:buSzPts val="1400"/>
              <a:buFont typeface="Comic Sans MS"/>
              <a:buNone/>
              <a:defRPr sz="1400"/>
            </a:lvl5pPr>
            <a:lvl6pPr marL="2743200" lvl="5" indent="-228600" algn="l">
              <a:lnSpc>
                <a:spcPct val="100000"/>
              </a:lnSpc>
              <a:spcBef>
                <a:spcPts val="280"/>
              </a:spcBef>
              <a:spcAft>
                <a:spcPts val="0"/>
              </a:spcAft>
              <a:buClr>
                <a:schemeClr val="dk1"/>
              </a:buClr>
              <a:buSzPts val="1400"/>
              <a:buFont typeface="Comic Sans MS"/>
              <a:buNone/>
              <a:defRPr sz="1400"/>
            </a:lvl6pPr>
            <a:lvl7pPr marL="3200400" lvl="6" indent="-228600" algn="l">
              <a:lnSpc>
                <a:spcPct val="100000"/>
              </a:lnSpc>
              <a:spcBef>
                <a:spcPts val="280"/>
              </a:spcBef>
              <a:spcAft>
                <a:spcPts val="0"/>
              </a:spcAft>
              <a:buClr>
                <a:schemeClr val="dk1"/>
              </a:buClr>
              <a:buSzPts val="1400"/>
              <a:buFont typeface="Comic Sans MS"/>
              <a:buNone/>
              <a:defRPr sz="1400"/>
            </a:lvl7pPr>
            <a:lvl8pPr marL="3657600" lvl="7" indent="-228600" algn="l">
              <a:lnSpc>
                <a:spcPct val="100000"/>
              </a:lnSpc>
              <a:spcBef>
                <a:spcPts val="280"/>
              </a:spcBef>
              <a:spcAft>
                <a:spcPts val="0"/>
              </a:spcAft>
              <a:buClr>
                <a:schemeClr val="dk1"/>
              </a:buClr>
              <a:buSzPts val="1400"/>
              <a:buFont typeface="Comic Sans MS"/>
              <a:buNone/>
              <a:defRPr sz="1400"/>
            </a:lvl8pPr>
            <a:lvl9pPr marL="4114800" lvl="8" indent="-228600" algn="l">
              <a:lnSpc>
                <a:spcPct val="100000"/>
              </a:lnSpc>
              <a:spcBef>
                <a:spcPts val="280"/>
              </a:spcBef>
              <a:spcAft>
                <a:spcPts val="0"/>
              </a:spcAft>
              <a:buClr>
                <a:schemeClr val="dk1"/>
              </a:buClr>
              <a:buSzPts val="1400"/>
              <a:buFont typeface="Comic Sans MS"/>
              <a:buNone/>
              <a:defRPr sz="1400"/>
            </a:lvl9pPr>
          </a:lstStyle>
          <a:p>
            <a:endParaRPr/>
          </a:p>
        </p:txBody>
      </p:sp>
      <p:sp>
        <p:nvSpPr>
          <p:cNvPr id="156" name="Google Shape;156;p38"/>
          <p:cNvSpPr txBox="1">
            <a:spLocks noGrp="1"/>
          </p:cNvSpPr>
          <p:nvPr>
            <p:ph type="dt" idx="10"/>
          </p:nvPr>
        </p:nvSpPr>
        <p:spPr>
          <a:xfrm>
            <a:off x="13716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38"/>
          <p:cNvSpPr txBox="1">
            <a:spLocks noGrp="1"/>
          </p:cNvSpPr>
          <p:nvPr>
            <p:ph type="ftr" idx="11"/>
          </p:nvPr>
        </p:nvSpPr>
        <p:spPr>
          <a:xfrm>
            <a:off x="35560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38"/>
          <p:cNvSpPr txBox="1">
            <a:spLocks noGrp="1"/>
          </p:cNvSpPr>
          <p:nvPr>
            <p:ph type="sldNum" idx="12"/>
          </p:nvPr>
        </p:nvSpPr>
        <p:spPr>
          <a:xfrm>
            <a:off x="67183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1pPr>
            <a:lvl2pPr marL="0" marR="0" lvl="1"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2pPr>
            <a:lvl3pPr marL="0" marR="0" lvl="2"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3pPr>
            <a:lvl4pPr marL="0" marR="0" lvl="3"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4pPr>
            <a:lvl5pPr marL="0" marR="0" lvl="4"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5pPr>
            <a:lvl6pPr marL="0" marR="0" lvl="5"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6pPr>
            <a:lvl7pPr marL="0" marR="0" lvl="6"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7pPr>
            <a:lvl8pPr marL="0" marR="0" lvl="7"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8pPr>
            <a:lvl9pPr marL="0" marR="0" lvl="8"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
        <p:nvSpPr>
          <p:cNvPr id="97" name="Google Shape;97;p29"/>
          <p:cNvSpPr txBox="1">
            <a:spLocks noGrp="1"/>
          </p:cNvSpPr>
          <p:nvPr>
            <p:ph type="dt" idx="10"/>
          </p:nvPr>
        </p:nvSpPr>
        <p:spPr>
          <a:xfrm>
            <a:off x="13716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9"/>
          <p:cNvSpPr txBox="1">
            <a:spLocks noGrp="1"/>
          </p:cNvSpPr>
          <p:nvPr>
            <p:ph type="ftr" idx="11"/>
          </p:nvPr>
        </p:nvSpPr>
        <p:spPr>
          <a:xfrm>
            <a:off x="35560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9"/>
          <p:cNvSpPr txBox="1">
            <a:spLocks noGrp="1"/>
          </p:cNvSpPr>
          <p:nvPr>
            <p:ph type="sldNum" idx="12"/>
          </p:nvPr>
        </p:nvSpPr>
        <p:spPr>
          <a:xfrm>
            <a:off x="67183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1pPr>
            <a:lvl2pPr marL="0" marR="0" lvl="1"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2pPr>
            <a:lvl3pPr marL="0" marR="0" lvl="2"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3pPr>
            <a:lvl4pPr marL="0" marR="0" lvl="3"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4pPr>
            <a:lvl5pPr marL="0" marR="0" lvl="4"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5pPr>
            <a:lvl6pPr marL="0" marR="0" lvl="5"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6pPr>
            <a:lvl7pPr marL="0" marR="0" lvl="6"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7pPr>
            <a:lvl8pPr marL="0" marR="0" lvl="7"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8pPr>
            <a:lvl9pPr marL="0" marR="0" lvl="8"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0"/>
        <p:cNvGrpSpPr/>
        <p:nvPr/>
      </p:nvGrpSpPr>
      <p:grpSpPr>
        <a:xfrm>
          <a:off x="0" y="0"/>
          <a:ext cx="0" cy="0"/>
          <a:chOff x="0" y="0"/>
          <a:chExt cx="0" cy="0"/>
        </a:xfrm>
      </p:grpSpPr>
      <p:sp>
        <p:nvSpPr>
          <p:cNvPr id="101" name="Google Shape;101;p30"/>
          <p:cNvSpPr txBox="1">
            <a:spLocks noGrp="1"/>
          </p:cNvSpPr>
          <p:nvPr>
            <p:ph type="title"/>
          </p:nvPr>
        </p:nvSpPr>
        <p:spPr>
          <a:xfrm>
            <a:off x="685800" y="152400"/>
            <a:ext cx="6870700" cy="16002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02" name="Google Shape;102;p30"/>
          <p:cNvSpPr txBox="1">
            <a:spLocks noGrp="1"/>
          </p:cNvSpPr>
          <p:nvPr>
            <p:ph type="body" idx="1"/>
          </p:nvPr>
        </p:nvSpPr>
        <p:spPr>
          <a:xfrm>
            <a:off x="685800" y="1828800"/>
            <a:ext cx="7696200" cy="3657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3" name="Google Shape;103;p30"/>
          <p:cNvSpPr txBox="1">
            <a:spLocks noGrp="1"/>
          </p:cNvSpPr>
          <p:nvPr>
            <p:ph type="dt" idx="10"/>
          </p:nvPr>
        </p:nvSpPr>
        <p:spPr>
          <a:xfrm>
            <a:off x="13716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30"/>
          <p:cNvSpPr txBox="1">
            <a:spLocks noGrp="1"/>
          </p:cNvSpPr>
          <p:nvPr>
            <p:ph type="ftr" idx="11"/>
          </p:nvPr>
        </p:nvSpPr>
        <p:spPr>
          <a:xfrm>
            <a:off x="35560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30"/>
          <p:cNvSpPr txBox="1">
            <a:spLocks noGrp="1"/>
          </p:cNvSpPr>
          <p:nvPr>
            <p:ph type="sldNum" idx="12"/>
          </p:nvPr>
        </p:nvSpPr>
        <p:spPr>
          <a:xfrm>
            <a:off x="67183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1pPr>
            <a:lvl2pPr marL="0" marR="0" lvl="1"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2pPr>
            <a:lvl3pPr marL="0" marR="0" lvl="2"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3pPr>
            <a:lvl4pPr marL="0" marR="0" lvl="3"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4pPr>
            <a:lvl5pPr marL="0" marR="0" lvl="4"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5pPr>
            <a:lvl6pPr marL="0" marR="0" lvl="5"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6pPr>
            <a:lvl7pPr marL="0" marR="0" lvl="6"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7pPr>
            <a:lvl8pPr marL="0" marR="0" lvl="7"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8pPr>
            <a:lvl9pPr marL="0" marR="0" lvl="8"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6"/>
        <p:cNvGrpSpPr/>
        <p:nvPr/>
      </p:nvGrpSpPr>
      <p:grpSpPr>
        <a:xfrm>
          <a:off x="0" y="0"/>
          <a:ext cx="0" cy="0"/>
          <a:chOff x="0" y="0"/>
          <a:chExt cx="0" cy="0"/>
        </a:xfrm>
      </p:grpSpPr>
      <p:sp>
        <p:nvSpPr>
          <p:cNvPr id="107" name="Google Shape;107;p31"/>
          <p:cNvSpPr txBox="1">
            <a:spLocks noGrp="1"/>
          </p:cNvSpPr>
          <p:nvPr>
            <p:ph type="title"/>
          </p:nvPr>
        </p:nvSpPr>
        <p:spPr>
          <a:xfrm rot="5400000">
            <a:off x="4752975" y="1857375"/>
            <a:ext cx="5334000" cy="192405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08" name="Google Shape;108;p31"/>
          <p:cNvSpPr txBox="1">
            <a:spLocks noGrp="1"/>
          </p:cNvSpPr>
          <p:nvPr>
            <p:ph type="body" idx="1"/>
          </p:nvPr>
        </p:nvSpPr>
        <p:spPr>
          <a:xfrm rot="5400000">
            <a:off x="828675" y="9525"/>
            <a:ext cx="5334000" cy="561975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9" name="Google Shape;109;p31"/>
          <p:cNvSpPr txBox="1">
            <a:spLocks noGrp="1"/>
          </p:cNvSpPr>
          <p:nvPr>
            <p:ph type="dt" idx="10"/>
          </p:nvPr>
        </p:nvSpPr>
        <p:spPr>
          <a:xfrm>
            <a:off x="13716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31"/>
          <p:cNvSpPr txBox="1">
            <a:spLocks noGrp="1"/>
          </p:cNvSpPr>
          <p:nvPr>
            <p:ph type="ftr" idx="11"/>
          </p:nvPr>
        </p:nvSpPr>
        <p:spPr>
          <a:xfrm>
            <a:off x="35560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31"/>
          <p:cNvSpPr txBox="1">
            <a:spLocks noGrp="1"/>
          </p:cNvSpPr>
          <p:nvPr>
            <p:ph type="sldNum" idx="12"/>
          </p:nvPr>
        </p:nvSpPr>
        <p:spPr>
          <a:xfrm>
            <a:off x="67183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1pPr>
            <a:lvl2pPr marL="0" marR="0" lvl="1"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2pPr>
            <a:lvl3pPr marL="0" marR="0" lvl="2"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3pPr>
            <a:lvl4pPr marL="0" marR="0" lvl="3"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4pPr>
            <a:lvl5pPr marL="0" marR="0" lvl="4"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5pPr>
            <a:lvl6pPr marL="0" marR="0" lvl="5"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6pPr>
            <a:lvl7pPr marL="0" marR="0" lvl="6"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7pPr>
            <a:lvl8pPr marL="0" marR="0" lvl="7"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8pPr>
            <a:lvl9pPr marL="0" marR="0" lvl="8"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2"/>
        <p:cNvGrpSpPr/>
        <p:nvPr/>
      </p:nvGrpSpPr>
      <p:grpSpPr>
        <a:xfrm>
          <a:off x="0" y="0"/>
          <a:ext cx="0" cy="0"/>
          <a:chOff x="0" y="0"/>
          <a:chExt cx="0" cy="0"/>
        </a:xfrm>
      </p:grpSpPr>
      <p:sp>
        <p:nvSpPr>
          <p:cNvPr id="113" name="Google Shape;113;p32"/>
          <p:cNvSpPr txBox="1">
            <a:spLocks noGrp="1"/>
          </p:cNvSpPr>
          <p:nvPr>
            <p:ph type="title"/>
          </p:nvPr>
        </p:nvSpPr>
        <p:spPr>
          <a:xfrm>
            <a:off x="685800" y="152400"/>
            <a:ext cx="6870700" cy="16002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14" name="Google Shape;114;p32"/>
          <p:cNvSpPr txBox="1">
            <a:spLocks noGrp="1"/>
          </p:cNvSpPr>
          <p:nvPr>
            <p:ph type="body" idx="1"/>
          </p:nvPr>
        </p:nvSpPr>
        <p:spPr>
          <a:xfrm rot="5400000">
            <a:off x="2705100" y="-190500"/>
            <a:ext cx="3657600" cy="7696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5" name="Google Shape;115;p32"/>
          <p:cNvSpPr txBox="1">
            <a:spLocks noGrp="1"/>
          </p:cNvSpPr>
          <p:nvPr>
            <p:ph type="dt" idx="10"/>
          </p:nvPr>
        </p:nvSpPr>
        <p:spPr>
          <a:xfrm>
            <a:off x="13716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32"/>
          <p:cNvSpPr txBox="1">
            <a:spLocks noGrp="1"/>
          </p:cNvSpPr>
          <p:nvPr>
            <p:ph type="ftr" idx="11"/>
          </p:nvPr>
        </p:nvSpPr>
        <p:spPr>
          <a:xfrm>
            <a:off x="35560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32"/>
          <p:cNvSpPr txBox="1">
            <a:spLocks noGrp="1"/>
          </p:cNvSpPr>
          <p:nvPr>
            <p:ph type="sldNum" idx="12"/>
          </p:nvPr>
        </p:nvSpPr>
        <p:spPr>
          <a:xfrm>
            <a:off x="67183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1pPr>
            <a:lvl2pPr marL="0" marR="0" lvl="1"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2pPr>
            <a:lvl3pPr marL="0" marR="0" lvl="2"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3pPr>
            <a:lvl4pPr marL="0" marR="0" lvl="3"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4pPr>
            <a:lvl5pPr marL="0" marR="0" lvl="4"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5pPr>
            <a:lvl6pPr marL="0" marR="0" lvl="5"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6pPr>
            <a:lvl7pPr marL="0" marR="0" lvl="6"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7pPr>
            <a:lvl8pPr marL="0" marR="0" lvl="7"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8pPr>
            <a:lvl9pPr marL="0" marR="0" lvl="8"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8"/>
        <p:cNvGrpSpPr/>
        <p:nvPr/>
      </p:nvGrpSpPr>
      <p:grpSpPr>
        <a:xfrm>
          <a:off x="0" y="0"/>
          <a:ext cx="0" cy="0"/>
          <a:chOff x="0" y="0"/>
          <a:chExt cx="0" cy="0"/>
        </a:xfrm>
      </p:grpSpPr>
      <p:sp>
        <p:nvSpPr>
          <p:cNvPr id="119" name="Google Shape;119;p3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20" name="Google Shape;120;p33"/>
          <p:cNvSpPr>
            <a:spLocks noGrp="1"/>
          </p:cNvSpPr>
          <p:nvPr>
            <p:ph type="pic" idx="2"/>
          </p:nvPr>
        </p:nvSpPr>
        <p:spPr>
          <a:xfrm>
            <a:off x="1792288" y="612775"/>
            <a:ext cx="5486400" cy="4114800"/>
          </a:xfrm>
          <a:prstGeom prst="rect">
            <a:avLst/>
          </a:prstGeom>
          <a:noFill/>
          <a:ln>
            <a:noFill/>
          </a:ln>
        </p:spPr>
      </p:sp>
      <p:sp>
        <p:nvSpPr>
          <p:cNvPr id="121" name="Google Shape;121;p3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Comic Sans MS"/>
              <a:buNone/>
              <a:defRPr sz="1400"/>
            </a:lvl1pPr>
            <a:lvl2pPr marL="914400" lvl="1" indent="-228600" algn="l">
              <a:lnSpc>
                <a:spcPct val="100000"/>
              </a:lnSpc>
              <a:spcBef>
                <a:spcPts val="240"/>
              </a:spcBef>
              <a:spcAft>
                <a:spcPts val="0"/>
              </a:spcAft>
              <a:buClr>
                <a:schemeClr val="dk1"/>
              </a:buClr>
              <a:buSzPts val="1200"/>
              <a:buFont typeface="Comic Sans MS"/>
              <a:buNone/>
              <a:defRPr sz="1200"/>
            </a:lvl2pPr>
            <a:lvl3pPr marL="1371600" lvl="2" indent="-228600" algn="l">
              <a:lnSpc>
                <a:spcPct val="100000"/>
              </a:lnSpc>
              <a:spcBef>
                <a:spcPts val="200"/>
              </a:spcBef>
              <a:spcAft>
                <a:spcPts val="0"/>
              </a:spcAft>
              <a:buClr>
                <a:schemeClr val="dk1"/>
              </a:buClr>
              <a:buSzPts val="1000"/>
              <a:buFont typeface="Comic Sans MS"/>
              <a:buNone/>
              <a:defRPr sz="1000"/>
            </a:lvl3pPr>
            <a:lvl4pPr marL="1828800" lvl="3" indent="-228600" algn="l">
              <a:lnSpc>
                <a:spcPct val="100000"/>
              </a:lnSpc>
              <a:spcBef>
                <a:spcPts val="180"/>
              </a:spcBef>
              <a:spcAft>
                <a:spcPts val="0"/>
              </a:spcAft>
              <a:buClr>
                <a:schemeClr val="dk1"/>
              </a:buClr>
              <a:buSzPts val="900"/>
              <a:buFont typeface="Comic Sans MS"/>
              <a:buNone/>
              <a:defRPr sz="900"/>
            </a:lvl4pPr>
            <a:lvl5pPr marL="2286000" lvl="4" indent="-228600" algn="l">
              <a:lnSpc>
                <a:spcPct val="100000"/>
              </a:lnSpc>
              <a:spcBef>
                <a:spcPts val="180"/>
              </a:spcBef>
              <a:spcAft>
                <a:spcPts val="0"/>
              </a:spcAft>
              <a:buClr>
                <a:schemeClr val="dk1"/>
              </a:buClr>
              <a:buSzPts val="900"/>
              <a:buFont typeface="Comic Sans MS"/>
              <a:buNone/>
              <a:defRPr sz="900"/>
            </a:lvl5pPr>
            <a:lvl6pPr marL="2743200" lvl="5" indent="-228600" algn="l">
              <a:lnSpc>
                <a:spcPct val="100000"/>
              </a:lnSpc>
              <a:spcBef>
                <a:spcPts val="180"/>
              </a:spcBef>
              <a:spcAft>
                <a:spcPts val="0"/>
              </a:spcAft>
              <a:buClr>
                <a:schemeClr val="dk1"/>
              </a:buClr>
              <a:buSzPts val="900"/>
              <a:buFont typeface="Comic Sans MS"/>
              <a:buNone/>
              <a:defRPr sz="900"/>
            </a:lvl6pPr>
            <a:lvl7pPr marL="3200400" lvl="6" indent="-228600" algn="l">
              <a:lnSpc>
                <a:spcPct val="100000"/>
              </a:lnSpc>
              <a:spcBef>
                <a:spcPts val="180"/>
              </a:spcBef>
              <a:spcAft>
                <a:spcPts val="0"/>
              </a:spcAft>
              <a:buClr>
                <a:schemeClr val="dk1"/>
              </a:buClr>
              <a:buSzPts val="900"/>
              <a:buFont typeface="Comic Sans MS"/>
              <a:buNone/>
              <a:defRPr sz="900"/>
            </a:lvl7pPr>
            <a:lvl8pPr marL="3657600" lvl="7" indent="-228600" algn="l">
              <a:lnSpc>
                <a:spcPct val="100000"/>
              </a:lnSpc>
              <a:spcBef>
                <a:spcPts val="180"/>
              </a:spcBef>
              <a:spcAft>
                <a:spcPts val="0"/>
              </a:spcAft>
              <a:buClr>
                <a:schemeClr val="dk1"/>
              </a:buClr>
              <a:buSzPts val="900"/>
              <a:buFont typeface="Comic Sans MS"/>
              <a:buNone/>
              <a:defRPr sz="900"/>
            </a:lvl8pPr>
            <a:lvl9pPr marL="4114800" lvl="8" indent="-228600" algn="l">
              <a:lnSpc>
                <a:spcPct val="100000"/>
              </a:lnSpc>
              <a:spcBef>
                <a:spcPts val="180"/>
              </a:spcBef>
              <a:spcAft>
                <a:spcPts val="0"/>
              </a:spcAft>
              <a:buClr>
                <a:schemeClr val="dk1"/>
              </a:buClr>
              <a:buSzPts val="900"/>
              <a:buFont typeface="Comic Sans MS"/>
              <a:buNone/>
              <a:defRPr sz="900"/>
            </a:lvl9pPr>
          </a:lstStyle>
          <a:p>
            <a:endParaRPr/>
          </a:p>
        </p:txBody>
      </p:sp>
      <p:sp>
        <p:nvSpPr>
          <p:cNvPr id="122" name="Google Shape;122;p33"/>
          <p:cNvSpPr txBox="1">
            <a:spLocks noGrp="1"/>
          </p:cNvSpPr>
          <p:nvPr>
            <p:ph type="dt" idx="10"/>
          </p:nvPr>
        </p:nvSpPr>
        <p:spPr>
          <a:xfrm>
            <a:off x="13716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33"/>
          <p:cNvSpPr txBox="1">
            <a:spLocks noGrp="1"/>
          </p:cNvSpPr>
          <p:nvPr>
            <p:ph type="ftr" idx="11"/>
          </p:nvPr>
        </p:nvSpPr>
        <p:spPr>
          <a:xfrm>
            <a:off x="35560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33"/>
          <p:cNvSpPr txBox="1">
            <a:spLocks noGrp="1"/>
          </p:cNvSpPr>
          <p:nvPr>
            <p:ph type="sldNum" idx="12"/>
          </p:nvPr>
        </p:nvSpPr>
        <p:spPr>
          <a:xfrm>
            <a:off x="67183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1pPr>
            <a:lvl2pPr marL="0" marR="0" lvl="1"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2pPr>
            <a:lvl3pPr marL="0" marR="0" lvl="2"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3pPr>
            <a:lvl4pPr marL="0" marR="0" lvl="3"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4pPr>
            <a:lvl5pPr marL="0" marR="0" lvl="4"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5pPr>
            <a:lvl6pPr marL="0" marR="0" lvl="5"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6pPr>
            <a:lvl7pPr marL="0" marR="0" lvl="6"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7pPr>
            <a:lvl8pPr marL="0" marR="0" lvl="7"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8pPr>
            <a:lvl9pPr marL="0" marR="0" lvl="8"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5"/>
        <p:cNvGrpSpPr/>
        <p:nvPr/>
      </p:nvGrpSpPr>
      <p:grpSpPr>
        <a:xfrm>
          <a:off x="0" y="0"/>
          <a:ext cx="0" cy="0"/>
          <a:chOff x="0" y="0"/>
          <a:chExt cx="0" cy="0"/>
        </a:xfrm>
      </p:grpSpPr>
      <p:sp>
        <p:nvSpPr>
          <p:cNvPr id="126" name="Google Shape;126;p3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27" name="Google Shape;127;p3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Comic Sans MS"/>
              <a:buChar char="•"/>
              <a:defRPr sz="3200"/>
            </a:lvl1pPr>
            <a:lvl2pPr marL="914400" lvl="1" indent="-406400" algn="l">
              <a:lnSpc>
                <a:spcPct val="100000"/>
              </a:lnSpc>
              <a:spcBef>
                <a:spcPts val="560"/>
              </a:spcBef>
              <a:spcAft>
                <a:spcPts val="0"/>
              </a:spcAft>
              <a:buClr>
                <a:schemeClr val="dk1"/>
              </a:buClr>
              <a:buSzPts val="2800"/>
              <a:buFont typeface="Comic Sans MS"/>
              <a:buChar char="–"/>
              <a:defRPr sz="2800"/>
            </a:lvl2pPr>
            <a:lvl3pPr marL="1371600" lvl="2" indent="-381000" algn="l">
              <a:lnSpc>
                <a:spcPct val="100000"/>
              </a:lnSpc>
              <a:spcBef>
                <a:spcPts val="480"/>
              </a:spcBef>
              <a:spcAft>
                <a:spcPts val="0"/>
              </a:spcAft>
              <a:buClr>
                <a:schemeClr val="dk1"/>
              </a:buClr>
              <a:buSzPts val="2400"/>
              <a:buFont typeface="Comic Sans MS"/>
              <a:buChar char="•"/>
              <a:defRPr sz="2400"/>
            </a:lvl3pPr>
            <a:lvl4pPr marL="1828800" lvl="3" indent="-355600" algn="l">
              <a:lnSpc>
                <a:spcPct val="100000"/>
              </a:lnSpc>
              <a:spcBef>
                <a:spcPts val="400"/>
              </a:spcBef>
              <a:spcAft>
                <a:spcPts val="0"/>
              </a:spcAft>
              <a:buClr>
                <a:schemeClr val="dk1"/>
              </a:buClr>
              <a:buSzPts val="2000"/>
              <a:buFont typeface="Comic Sans MS"/>
              <a:buChar char="–"/>
              <a:defRPr sz="2000"/>
            </a:lvl4pPr>
            <a:lvl5pPr marL="2286000" lvl="4" indent="-355600" algn="l">
              <a:lnSpc>
                <a:spcPct val="100000"/>
              </a:lnSpc>
              <a:spcBef>
                <a:spcPts val="400"/>
              </a:spcBef>
              <a:spcAft>
                <a:spcPts val="0"/>
              </a:spcAft>
              <a:buClr>
                <a:schemeClr val="dk1"/>
              </a:buClr>
              <a:buSzPts val="2000"/>
              <a:buFont typeface="Comic Sans MS"/>
              <a:buChar char="»"/>
              <a:defRPr sz="2000"/>
            </a:lvl5pPr>
            <a:lvl6pPr marL="2743200" lvl="5" indent="-355600" algn="l">
              <a:lnSpc>
                <a:spcPct val="100000"/>
              </a:lnSpc>
              <a:spcBef>
                <a:spcPts val="400"/>
              </a:spcBef>
              <a:spcAft>
                <a:spcPts val="0"/>
              </a:spcAft>
              <a:buClr>
                <a:schemeClr val="dk1"/>
              </a:buClr>
              <a:buSzPts val="2000"/>
              <a:buFont typeface="Comic Sans MS"/>
              <a:buChar char="»"/>
              <a:defRPr sz="2000"/>
            </a:lvl6pPr>
            <a:lvl7pPr marL="3200400" lvl="6" indent="-355600" algn="l">
              <a:lnSpc>
                <a:spcPct val="100000"/>
              </a:lnSpc>
              <a:spcBef>
                <a:spcPts val="400"/>
              </a:spcBef>
              <a:spcAft>
                <a:spcPts val="0"/>
              </a:spcAft>
              <a:buClr>
                <a:schemeClr val="dk1"/>
              </a:buClr>
              <a:buSzPts val="2000"/>
              <a:buFont typeface="Comic Sans MS"/>
              <a:buChar char="»"/>
              <a:defRPr sz="2000"/>
            </a:lvl7pPr>
            <a:lvl8pPr marL="3657600" lvl="7" indent="-355600" algn="l">
              <a:lnSpc>
                <a:spcPct val="100000"/>
              </a:lnSpc>
              <a:spcBef>
                <a:spcPts val="400"/>
              </a:spcBef>
              <a:spcAft>
                <a:spcPts val="0"/>
              </a:spcAft>
              <a:buClr>
                <a:schemeClr val="dk1"/>
              </a:buClr>
              <a:buSzPts val="2000"/>
              <a:buFont typeface="Comic Sans MS"/>
              <a:buChar char="»"/>
              <a:defRPr sz="2000"/>
            </a:lvl8pPr>
            <a:lvl9pPr marL="4114800" lvl="8" indent="-355600" algn="l">
              <a:lnSpc>
                <a:spcPct val="100000"/>
              </a:lnSpc>
              <a:spcBef>
                <a:spcPts val="400"/>
              </a:spcBef>
              <a:spcAft>
                <a:spcPts val="0"/>
              </a:spcAft>
              <a:buClr>
                <a:schemeClr val="dk1"/>
              </a:buClr>
              <a:buSzPts val="2000"/>
              <a:buFont typeface="Comic Sans MS"/>
              <a:buChar char="»"/>
              <a:defRPr sz="2000"/>
            </a:lvl9pPr>
          </a:lstStyle>
          <a:p>
            <a:endParaRPr/>
          </a:p>
        </p:txBody>
      </p:sp>
      <p:sp>
        <p:nvSpPr>
          <p:cNvPr id="128" name="Google Shape;128;p3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Comic Sans MS"/>
              <a:buNone/>
              <a:defRPr sz="1400"/>
            </a:lvl1pPr>
            <a:lvl2pPr marL="914400" lvl="1" indent="-228600" algn="l">
              <a:lnSpc>
                <a:spcPct val="100000"/>
              </a:lnSpc>
              <a:spcBef>
                <a:spcPts val="240"/>
              </a:spcBef>
              <a:spcAft>
                <a:spcPts val="0"/>
              </a:spcAft>
              <a:buClr>
                <a:schemeClr val="dk1"/>
              </a:buClr>
              <a:buSzPts val="1200"/>
              <a:buFont typeface="Comic Sans MS"/>
              <a:buNone/>
              <a:defRPr sz="1200"/>
            </a:lvl2pPr>
            <a:lvl3pPr marL="1371600" lvl="2" indent="-228600" algn="l">
              <a:lnSpc>
                <a:spcPct val="100000"/>
              </a:lnSpc>
              <a:spcBef>
                <a:spcPts val="200"/>
              </a:spcBef>
              <a:spcAft>
                <a:spcPts val="0"/>
              </a:spcAft>
              <a:buClr>
                <a:schemeClr val="dk1"/>
              </a:buClr>
              <a:buSzPts val="1000"/>
              <a:buFont typeface="Comic Sans MS"/>
              <a:buNone/>
              <a:defRPr sz="1000"/>
            </a:lvl3pPr>
            <a:lvl4pPr marL="1828800" lvl="3" indent="-228600" algn="l">
              <a:lnSpc>
                <a:spcPct val="100000"/>
              </a:lnSpc>
              <a:spcBef>
                <a:spcPts val="180"/>
              </a:spcBef>
              <a:spcAft>
                <a:spcPts val="0"/>
              </a:spcAft>
              <a:buClr>
                <a:schemeClr val="dk1"/>
              </a:buClr>
              <a:buSzPts val="900"/>
              <a:buFont typeface="Comic Sans MS"/>
              <a:buNone/>
              <a:defRPr sz="900"/>
            </a:lvl4pPr>
            <a:lvl5pPr marL="2286000" lvl="4" indent="-228600" algn="l">
              <a:lnSpc>
                <a:spcPct val="100000"/>
              </a:lnSpc>
              <a:spcBef>
                <a:spcPts val="180"/>
              </a:spcBef>
              <a:spcAft>
                <a:spcPts val="0"/>
              </a:spcAft>
              <a:buClr>
                <a:schemeClr val="dk1"/>
              </a:buClr>
              <a:buSzPts val="900"/>
              <a:buFont typeface="Comic Sans MS"/>
              <a:buNone/>
              <a:defRPr sz="900"/>
            </a:lvl5pPr>
            <a:lvl6pPr marL="2743200" lvl="5" indent="-228600" algn="l">
              <a:lnSpc>
                <a:spcPct val="100000"/>
              </a:lnSpc>
              <a:spcBef>
                <a:spcPts val="180"/>
              </a:spcBef>
              <a:spcAft>
                <a:spcPts val="0"/>
              </a:spcAft>
              <a:buClr>
                <a:schemeClr val="dk1"/>
              </a:buClr>
              <a:buSzPts val="900"/>
              <a:buFont typeface="Comic Sans MS"/>
              <a:buNone/>
              <a:defRPr sz="900"/>
            </a:lvl6pPr>
            <a:lvl7pPr marL="3200400" lvl="6" indent="-228600" algn="l">
              <a:lnSpc>
                <a:spcPct val="100000"/>
              </a:lnSpc>
              <a:spcBef>
                <a:spcPts val="180"/>
              </a:spcBef>
              <a:spcAft>
                <a:spcPts val="0"/>
              </a:spcAft>
              <a:buClr>
                <a:schemeClr val="dk1"/>
              </a:buClr>
              <a:buSzPts val="900"/>
              <a:buFont typeface="Comic Sans MS"/>
              <a:buNone/>
              <a:defRPr sz="900"/>
            </a:lvl7pPr>
            <a:lvl8pPr marL="3657600" lvl="7" indent="-228600" algn="l">
              <a:lnSpc>
                <a:spcPct val="100000"/>
              </a:lnSpc>
              <a:spcBef>
                <a:spcPts val="180"/>
              </a:spcBef>
              <a:spcAft>
                <a:spcPts val="0"/>
              </a:spcAft>
              <a:buClr>
                <a:schemeClr val="dk1"/>
              </a:buClr>
              <a:buSzPts val="900"/>
              <a:buFont typeface="Comic Sans MS"/>
              <a:buNone/>
              <a:defRPr sz="900"/>
            </a:lvl8pPr>
            <a:lvl9pPr marL="4114800" lvl="8" indent="-228600" algn="l">
              <a:lnSpc>
                <a:spcPct val="100000"/>
              </a:lnSpc>
              <a:spcBef>
                <a:spcPts val="180"/>
              </a:spcBef>
              <a:spcAft>
                <a:spcPts val="0"/>
              </a:spcAft>
              <a:buClr>
                <a:schemeClr val="dk1"/>
              </a:buClr>
              <a:buSzPts val="900"/>
              <a:buFont typeface="Comic Sans MS"/>
              <a:buNone/>
              <a:defRPr sz="900"/>
            </a:lvl9pPr>
          </a:lstStyle>
          <a:p>
            <a:endParaRPr/>
          </a:p>
        </p:txBody>
      </p:sp>
      <p:sp>
        <p:nvSpPr>
          <p:cNvPr id="129" name="Google Shape;129;p34"/>
          <p:cNvSpPr txBox="1">
            <a:spLocks noGrp="1"/>
          </p:cNvSpPr>
          <p:nvPr>
            <p:ph type="dt" idx="10"/>
          </p:nvPr>
        </p:nvSpPr>
        <p:spPr>
          <a:xfrm>
            <a:off x="13716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34"/>
          <p:cNvSpPr txBox="1">
            <a:spLocks noGrp="1"/>
          </p:cNvSpPr>
          <p:nvPr>
            <p:ph type="ftr" idx="11"/>
          </p:nvPr>
        </p:nvSpPr>
        <p:spPr>
          <a:xfrm>
            <a:off x="35560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34"/>
          <p:cNvSpPr txBox="1">
            <a:spLocks noGrp="1"/>
          </p:cNvSpPr>
          <p:nvPr>
            <p:ph type="sldNum" idx="12"/>
          </p:nvPr>
        </p:nvSpPr>
        <p:spPr>
          <a:xfrm>
            <a:off x="67183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1pPr>
            <a:lvl2pPr marL="0" marR="0" lvl="1"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2pPr>
            <a:lvl3pPr marL="0" marR="0" lvl="2"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3pPr>
            <a:lvl4pPr marL="0" marR="0" lvl="3"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4pPr>
            <a:lvl5pPr marL="0" marR="0" lvl="4"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5pPr>
            <a:lvl6pPr marL="0" marR="0" lvl="5"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6pPr>
            <a:lvl7pPr marL="0" marR="0" lvl="6"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7pPr>
            <a:lvl8pPr marL="0" marR="0" lvl="7"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8pPr>
            <a:lvl9pPr marL="0" marR="0" lvl="8"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2"/>
        <p:cNvGrpSpPr/>
        <p:nvPr/>
      </p:nvGrpSpPr>
      <p:grpSpPr>
        <a:xfrm>
          <a:off x="0" y="0"/>
          <a:ext cx="0" cy="0"/>
          <a:chOff x="0" y="0"/>
          <a:chExt cx="0" cy="0"/>
        </a:xfrm>
      </p:grpSpPr>
      <p:sp>
        <p:nvSpPr>
          <p:cNvPr id="133" name="Google Shape;133;p35"/>
          <p:cNvSpPr txBox="1">
            <a:spLocks noGrp="1"/>
          </p:cNvSpPr>
          <p:nvPr>
            <p:ph type="title"/>
          </p:nvPr>
        </p:nvSpPr>
        <p:spPr>
          <a:xfrm>
            <a:off x="685800" y="152400"/>
            <a:ext cx="6870700" cy="16002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34" name="Google Shape;134;p35"/>
          <p:cNvSpPr txBox="1">
            <a:spLocks noGrp="1"/>
          </p:cNvSpPr>
          <p:nvPr>
            <p:ph type="dt" idx="10"/>
          </p:nvPr>
        </p:nvSpPr>
        <p:spPr>
          <a:xfrm>
            <a:off x="13716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35"/>
          <p:cNvSpPr txBox="1">
            <a:spLocks noGrp="1"/>
          </p:cNvSpPr>
          <p:nvPr>
            <p:ph type="ftr" idx="11"/>
          </p:nvPr>
        </p:nvSpPr>
        <p:spPr>
          <a:xfrm>
            <a:off x="35560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35"/>
          <p:cNvSpPr txBox="1">
            <a:spLocks noGrp="1"/>
          </p:cNvSpPr>
          <p:nvPr>
            <p:ph type="sldNum" idx="12"/>
          </p:nvPr>
        </p:nvSpPr>
        <p:spPr>
          <a:xfrm>
            <a:off x="67183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1pPr>
            <a:lvl2pPr marL="0" marR="0" lvl="1"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2pPr>
            <a:lvl3pPr marL="0" marR="0" lvl="2"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3pPr>
            <a:lvl4pPr marL="0" marR="0" lvl="3"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4pPr>
            <a:lvl5pPr marL="0" marR="0" lvl="4"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5pPr>
            <a:lvl6pPr marL="0" marR="0" lvl="5"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6pPr>
            <a:lvl7pPr marL="0" marR="0" lvl="6"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7pPr>
            <a:lvl8pPr marL="0" marR="0" lvl="7"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8pPr>
            <a:lvl9pPr marL="0" marR="0" lvl="8"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7"/>
        <p:cNvGrpSpPr/>
        <p:nvPr/>
      </p:nvGrpSpPr>
      <p:grpSpPr>
        <a:xfrm>
          <a:off x="0" y="0"/>
          <a:ext cx="0" cy="0"/>
          <a:chOff x="0" y="0"/>
          <a:chExt cx="0" cy="0"/>
        </a:xfrm>
      </p:grpSpPr>
      <p:sp>
        <p:nvSpPr>
          <p:cNvPr id="138" name="Google Shape;138;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39" name="Google Shape;139;p3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Comic Sans MS"/>
              <a:buNone/>
              <a:defRPr sz="2400" b="1"/>
            </a:lvl1pPr>
            <a:lvl2pPr marL="914400" lvl="1" indent="-228600" algn="l">
              <a:lnSpc>
                <a:spcPct val="100000"/>
              </a:lnSpc>
              <a:spcBef>
                <a:spcPts val="400"/>
              </a:spcBef>
              <a:spcAft>
                <a:spcPts val="0"/>
              </a:spcAft>
              <a:buClr>
                <a:schemeClr val="dk1"/>
              </a:buClr>
              <a:buSzPts val="2000"/>
              <a:buFont typeface="Comic Sans MS"/>
              <a:buNone/>
              <a:defRPr sz="2000" b="1"/>
            </a:lvl2pPr>
            <a:lvl3pPr marL="1371600" lvl="2" indent="-228600" algn="l">
              <a:lnSpc>
                <a:spcPct val="100000"/>
              </a:lnSpc>
              <a:spcBef>
                <a:spcPts val="360"/>
              </a:spcBef>
              <a:spcAft>
                <a:spcPts val="0"/>
              </a:spcAft>
              <a:buClr>
                <a:schemeClr val="dk1"/>
              </a:buClr>
              <a:buSzPts val="1800"/>
              <a:buFont typeface="Comic Sans MS"/>
              <a:buNone/>
              <a:defRPr sz="1800" b="1"/>
            </a:lvl3pPr>
            <a:lvl4pPr marL="1828800" lvl="3" indent="-228600" algn="l">
              <a:lnSpc>
                <a:spcPct val="100000"/>
              </a:lnSpc>
              <a:spcBef>
                <a:spcPts val="320"/>
              </a:spcBef>
              <a:spcAft>
                <a:spcPts val="0"/>
              </a:spcAft>
              <a:buClr>
                <a:schemeClr val="dk1"/>
              </a:buClr>
              <a:buSzPts val="1600"/>
              <a:buFont typeface="Comic Sans MS"/>
              <a:buNone/>
              <a:defRPr sz="1600" b="1"/>
            </a:lvl4pPr>
            <a:lvl5pPr marL="2286000" lvl="4" indent="-228600" algn="l">
              <a:lnSpc>
                <a:spcPct val="100000"/>
              </a:lnSpc>
              <a:spcBef>
                <a:spcPts val="320"/>
              </a:spcBef>
              <a:spcAft>
                <a:spcPts val="0"/>
              </a:spcAft>
              <a:buClr>
                <a:schemeClr val="dk1"/>
              </a:buClr>
              <a:buSzPts val="1600"/>
              <a:buFont typeface="Comic Sans MS"/>
              <a:buNone/>
              <a:defRPr sz="1600" b="1"/>
            </a:lvl5pPr>
            <a:lvl6pPr marL="2743200" lvl="5" indent="-228600" algn="l">
              <a:lnSpc>
                <a:spcPct val="100000"/>
              </a:lnSpc>
              <a:spcBef>
                <a:spcPts val="320"/>
              </a:spcBef>
              <a:spcAft>
                <a:spcPts val="0"/>
              </a:spcAft>
              <a:buClr>
                <a:schemeClr val="dk1"/>
              </a:buClr>
              <a:buSzPts val="1600"/>
              <a:buFont typeface="Comic Sans MS"/>
              <a:buNone/>
              <a:defRPr sz="1600" b="1"/>
            </a:lvl6pPr>
            <a:lvl7pPr marL="3200400" lvl="6" indent="-228600" algn="l">
              <a:lnSpc>
                <a:spcPct val="100000"/>
              </a:lnSpc>
              <a:spcBef>
                <a:spcPts val="320"/>
              </a:spcBef>
              <a:spcAft>
                <a:spcPts val="0"/>
              </a:spcAft>
              <a:buClr>
                <a:schemeClr val="dk1"/>
              </a:buClr>
              <a:buSzPts val="1600"/>
              <a:buFont typeface="Comic Sans MS"/>
              <a:buNone/>
              <a:defRPr sz="1600" b="1"/>
            </a:lvl7pPr>
            <a:lvl8pPr marL="3657600" lvl="7" indent="-228600" algn="l">
              <a:lnSpc>
                <a:spcPct val="100000"/>
              </a:lnSpc>
              <a:spcBef>
                <a:spcPts val="320"/>
              </a:spcBef>
              <a:spcAft>
                <a:spcPts val="0"/>
              </a:spcAft>
              <a:buClr>
                <a:schemeClr val="dk1"/>
              </a:buClr>
              <a:buSzPts val="1600"/>
              <a:buFont typeface="Comic Sans MS"/>
              <a:buNone/>
              <a:defRPr sz="1600" b="1"/>
            </a:lvl8pPr>
            <a:lvl9pPr marL="4114800" lvl="8" indent="-228600" algn="l">
              <a:lnSpc>
                <a:spcPct val="100000"/>
              </a:lnSpc>
              <a:spcBef>
                <a:spcPts val="320"/>
              </a:spcBef>
              <a:spcAft>
                <a:spcPts val="0"/>
              </a:spcAft>
              <a:buClr>
                <a:schemeClr val="dk1"/>
              </a:buClr>
              <a:buSzPts val="1600"/>
              <a:buFont typeface="Comic Sans MS"/>
              <a:buNone/>
              <a:defRPr sz="1600" b="1"/>
            </a:lvl9pPr>
          </a:lstStyle>
          <a:p>
            <a:endParaRPr/>
          </a:p>
        </p:txBody>
      </p:sp>
      <p:sp>
        <p:nvSpPr>
          <p:cNvPr id="140" name="Google Shape;140;p3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Comic Sans MS"/>
              <a:buChar char="•"/>
              <a:defRPr sz="2400"/>
            </a:lvl1pPr>
            <a:lvl2pPr marL="914400" lvl="1" indent="-355600" algn="l">
              <a:lnSpc>
                <a:spcPct val="100000"/>
              </a:lnSpc>
              <a:spcBef>
                <a:spcPts val="400"/>
              </a:spcBef>
              <a:spcAft>
                <a:spcPts val="0"/>
              </a:spcAft>
              <a:buClr>
                <a:schemeClr val="dk1"/>
              </a:buClr>
              <a:buSzPts val="2000"/>
              <a:buFont typeface="Comic Sans MS"/>
              <a:buChar char="–"/>
              <a:defRPr sz="2000"/>
            </a:lvl2pPr>
            <a:lvl3pPr marL="1371600" lvl="2" indent="-342900" algn="l">
              <a:lnSpc>
                <a:spcPct val="100000"/>
              </a:lnSpc>
              <a:spcBef>
                <a:spcPts val="360"/>
              </a:spcBef>
              <a:spcAft>
                <a:spcPts val="0"/>
              </a:spcAft>
              <a:buClr>
                <a:schemeClr val="dk1"/>
              </a:buClr>
              <a:buSzPts val="1800"/>
              <a:buFont typeface="Comic Sans MS"/>
              <a:buChar char="•"/>
              <a:defRPr sz="1800"/>
            </a:lvl3pPr>
            <a:lvl4pPr marL="1828800" lvl="3" indent="-330200" algn="l">
              <a:lnSpc>
                <a:spcPct val="100000"/>
              </a:lnSpc>
              <a:spcBef>
                <a:spcPts val="320"/>
              </a:spcBef>
              <a:spcAft>
                <a:spcPts val="0"/>
              </a:spcAft>
              <a:buClr>
                <a:schemeClr val="dk1"/>
              </a:buClr>
              <a:buSzPts val="1600"/>
              <a:buFont typeface="Comic Sans MS"/>
              <a:buChar char="–"/>
              <a:defRPr sz="1600"/>
            </a:lvl4pPr>
            <a:lvl5pPr marL="2286000" lvl="4" indent="-330200" algn="l">
              <a:lnSpc>
                <a:spcPct val="100000"/>
              </a:lnSpc>
              <a:spcBef>
                <a:spcPts val="320"/>
              </a:spcBef>
              <a:spcAft>
                <a:spcPts val="0"/>
              </a:spcAft>
              <a:buClr>
                <a:schemeClr val="dk1"/>
              </a:buClr>
              <a:buSzPts val="1600"/>
              <a:buFont typeface="Comic Sans MS"/>
              <a:buChar char="»"/>
              <a:defRPr sz="1600"/>
            </a:lvl5pPr>
            <a:lvl6pPr marL="2743200" lvl="5" indent="-330200" algn="l">
              <a:lnSpc>
                <a:spcPct val="100000"/>
              </a:lnSpc>
              <a:spcBef>
                <a:spcPts val="320"/>
              </a:spcBef>
              <a:spcAft>
                <a:spcPts val="0"/>
              </a:spcAft>
              <a:buClr>
                <a:schemeClr val="dk1"/>
              </a:buClr>
              <a:buSzPts val="1600"/>
              <a:buFont typeface="Comic Sans MS"/>
              <a:buChar char="»"/>
              <a:defRPr sz="1600"/>
            </a:lvl6pPr>
            <a:lvl7pPr marL="3200400" lvl="6" indent="-330200" algn="l">
              <a:lnSpc>
                <a:spcPct val="100000"/>
              </a:lnSpc>
              <a:spcBef>
                <a:spcPts val="320"/>
              </a:spcBef>
              <a:spcAft>
                <a:spcPts val="0"/>
              </a:spcAft>
              <a:buClr>
                <a:schemeClr val="dk1"/>
              </a:buClr>
              <a:buSzPts val="1600"/>
              <a:buFont typeface="Comic Sans MS"/>
              <a:buChar char="»"/>
              <a:defRPr sz="1600"/>
            </a:lvl7pPr>
            <a:lvl8pPr marL="3657600" lvl="7" indent="-330200" algn="l">
              <a:lnSpc>
                <a:spcPct val="100000"/>
              </a:lnSpc>
              <a:spcBef>
                <a:spcPts val="320"/>
              </a:spcBef>
              <a:spcAft>
                <a:spcPts val="0"/>
              </a:spcAft>
              <a:buClr>
                <a:schemeClr val="dk1"/>
              </a:buClr>
              <a:buSzPts val="1600"/>
              <a:buFont typeface="Comic Sans MS"/>
              <a:buChar char="»"/>
              <a:defRPr sz="1600"/>
            </a:lvl8pPr>
            <a:lvl9pPr marL="4114800" lvl="8" indent="-330200" algn="l">
              <a:lnSpc>
                <a:spcPct val="100000"/>
              </a:lnSpc>
              <a:spcBef>
                <a:spcPts val="320"/>
              </a:spcBef>
              <a:spcAft>
                <a:spcPts val="0"/>
              </a:spcAft>
              <a:buClr>
                <a:schemeClr val="dk1"/>
              </a:buClr>
              <a:buSzPts val="1600"/>
              <a:buFont typeface="Comic Sans MS"/>
              <a:buChar char="»"/>
              <a:defRPr sz="1600"/>
            </a:lvl9pPr>
          </a:lstStyle>
          <a:p>
            <a:endParaRPr/>
          </a:p>
        </p:txBody>
      </p:sp>
      <p:sp>
        <p:nvSpPr>
          <p:cNvPr id="141" name="Google Shape;141;p3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Comic Sans MS"/>
              <a:buNone/>
              <a:defRPr sz="2400" b="1"/>
            </a:lvl1pPr>
            <a:lvl2pPr marL="914400" lvl="1" indent="-228600" algn="l">
              <a:lnSpc>
                <a:spcPct val="100000"/>
              </a:lnSpc>
              <a:spcBef>
                <a:spcPts val="400"/>
              </a:spcBef>
              <a:spcAft>
                <a:spcPts val="0"/>
              </a:spcAft>
              <a:buClr>
                <a:schemeClr val="dk1"/>
              </a:buClr>
              <a:buSzPts val="2000"/>
              <a:buFont typeface="Comic Sans MS"/>
              <a:buNone/>
              <a:defRPr sz="2000" b="1"/>
            </a:lvl2pPr>
            <a:lvl3pPr marL="1371600" lvl="2" indent="-228600" algn="l">
              <a:lnSpc>
                <a:spcPct val="100000"/>
              </a:lnSpc>
              <a:spcBef>
                <a:spcPts val="360"/>
              </a:spcBef>
              <a:spcAft>
                <a:spcPts val="0"/>
              </a:spcAft>
              <a:buClr>
                <a:schemeClr val="dk1"/>
              </a:buClr>
              <a:buSzPts val="1800"/>
              <a:buFont typeface="Comic Sans MS"/>
              <a:buNone/>
              <a:defRPr sz="1800" b="1"/>
            </a:lvl3pPr>
            <a:lvl4pPr marL="1828800" lvl="3" indent="-228600" algn="l">
              <a:lnSpc>
                <a:spcPct val="100000"/>
              </a:lnSpc>
              <a:spcBef>
                <a:spcPts val="320"/>
              </a:spcBef>
              <a:spcAft>
                <a:spcPts val="0"/>
              </a:spcAft>
              <a:buClr>
                <a:schemeClr val="dk1"/>
              </a:buClr>
              <a:buSzPts val="1600"/>
              <a:buFont typeface="Comic Sans MS"/>
              <a:buNone/>
              <a:defRPr sz="1600" b="1"/>
            </a:lvl4pPr>
            <a:lvl5pPr marL="2286000" lvl="4" indent="-228600" algn="l">
              <a:lnSpc>
                <a:spcPct val="100000"/>
              </a:lnSpc>
              <a:spcBef>
                <a:spcPts val="320"/>
              </a:spcBef>
              <a:spcAft>
                <a:spcPts val="0"/>
              </a:spcAft>
              <a:buClr>
                <a:schemeClr val="dk1"/>
              </a:buClr>
              <a:buSzPts val="1600"/>
              <a:buFont typeface="Comic Sans MS"/>
              <a:buNone/>
              <a:defRPr sz="1600" b="1"/>
            </a:lvl5pPr>
            <a:lvl6pPr marL="2743200" lvl="5" indent="-228600" algn="l">
              <a:lnSpc>
                <a:spcPct val="100000"/>
              </a:lnSpc>
              <a:spcBef>
                <a:spcPts val="320"/>
              </a:spcBef>
              <a:spcAft>
                <a:spcPts val="0"/>
              </a:spcAft>
              <a:buClr>
                <a:schemeClr val="dk1"/>
              </a:buClr>
              <a:buSzPts val="1600"/>
              <a:buFont typeface="Comic Sans MS"/>
              <a:buNone/>
              <a:defRPr sz="1600" b="1"/>
            </a:lvl6pPr>
            <a:lvl7pPr marL="3200400" lvl="6" indent="-228600" algn="l">
              <a:lnSpc>
                <a:spcPct val="100000"/>
              </a:lnSpc>
              <a:spcBef>
                <a:spcPts val="320"/>
              </a:spcBef>
              <a:spcAft>
                <a:spcPts val="0"/>
              </a:spcAft>
              <a:buClr>
                <a:schemeClr val="dk1"/>
              </a:buClr>
              <a:buSzPts val="1600"/>
              <a:buFont typeface="Comic Sans MS"/>
              <a:buNone/>
              <a:defRPr sz="1600" b="1"/>
            </a:lvl7pPr>
            <a:lvl8pPr marL="3657600" lvl="7" indent="-228600" algn="l">
              <a:lnSpc>
                <a:spcPct val="100000"/>
              </a:lnSpc>
              <a:spcBef>
                <a:spcPts val="320"/>
              </a:spcBef>
              <a:spcAft>
                <a:spcPts val="0"/>
              </a:spcAft>
              <a:buClr>
                <a:schemeClr val="dk1"/>
              </a:buClr>
              <a:buSzPts val="1600"/>
              <a:buFont typeface="Comic Sans MS"/>
              <a:buNone/>
              <a:defRPr sz="1600" b="1"/>
            </a:lvl8pPr>
            <a:lvl9pPr marL="4114800" lvl="8" indent="-228600" algn="l">
              <a:lnSpc>
                <a:spcPct val="100000"/>
              </a:lnSpc>
              <a:spcBef>
                <a:spcPts val="320"/>
              </a:spcBef>
              <a:spcAft>
                <a:spcPts val="0"/>
              </a:spcAft>
              <a:buClr>
                <a:schemeClr val="dk1"/>
              </a:buClr>
              <a:buSzPts val="1600"/>
              <a:buFont typeface="Comic Sans MS"/>
              <a:buNone/>
              <a:defRPr sz="1600" b="1"/>
            </a:lvl9pPr>
          </a:lstStyle>
          <a:p>
            <a:endParaRPr/>
          </a:p>
        </p:txBody>
      </p:sp>
      <p:sp>
        <p:nvSpPr>
          <p:cNvPr id="142" name="Google Shape;142;p3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Comic Sans MS"/>
              <a:buChar char="•"/>
              <a:defRPr sz="2400"/>
            </a:lvl1pPr>
            <a:lvl2pPr marL="914400" lvl="1" indent="-355600" algn="l">
              <a:lnSpc>
                <a:spcPct val="100000"/>
              </a:lnSpc>
              <a:spcBef>
                <a:spcPts val="400"/>
              </a:spcBef>
              <a:spcAft>
                <a:spcPts val="0"/>
              </a:spcAft>
              <a:buClr>
                <a:schemeClr val="dk1"/>
              </a:buClr>
              <a:buSzPts val="2000"/>
              <a:buFont typeface="Comic Sans MS"/>
              <a:buChar char="–"/>
              <a:defRPr sz="2000"/>
            </a:lvl2pPr>
            <a:lvl3pPr marL="1371600" lvl="2" indent="-342900" algn="l">
              <a:lnSpc>
                <a:spcPct val="100000"/>
              </a:lnSpc>
              <a:spcBef>
                <a:spcPts val="360"/>
              </a:spcBef>
              <a:spcAft>
                <a:spcPts val="0"/>
              </a:spcAft>
              <a:buClr>
                <a:schemeClr val="dk1"/>
              </a:buClr>
              <a:buSzPts val="1800"/>
              <a:buFont typeface="Comic Sans MS"/>
              <a:buChar char="•"/>
              <a:defRPr sz="1800"/>
            </a:lvl3pPr>
            <a:lvl4pPr marL="1828800" lvl="3" indent="-330200" algn="l">
              <a:lnSpc>
                <a:spcPct val="100000"/>
              </a:lnSpc>
              <a:spcBef>
                <a:spcPts val="320"/>
              </a:spcBef>
              <a:spcAft>
                <a:spcPts val="0"/>
              </a:spcAft>
              <a:buClr>
                <a:schemeClr val="dk1"/>
              </a:buClr>
              <a:buSzPts val="1600"/>
              <a:buFont typeface="Comic Sans MS"/>
              <a:buChar char="–"/>
              <a:defRPr sz="1600"/>
            </a:lvl4pPr>
            <a:lvl5pPr marL="2286000" lvl="4" indent="-330200" algn="l">
              <a:lnSpc>
                <a:spcPct val="100000"/>
              </a:lnSpc>
              <a:spcBef>
                <a:spcPts val="320"/>
              </a:spcBef>
              <a:spcAft>
                <a:spcPts val="0"/>
              </a:spcAft>
              <a:buClr>
                <a:schemeClr val="dk1"/>
              </a:buClr>
              <a:buSzPts val="1600"/>
              <a:buFont typeface="Comic Sans MS"/>
              <a:buChar char="»"/>
              <a:defRPr sz="1600"/>
            </a:lvl5pPr>
            <a:lvl6pPr marL="2743200" lvl="5" indent="-330200" algn="l">
              <a:lnSpc>
                <a:spcPct val="100000"/>
              </a:lnSpc>
              <a:spcBef>
                <a:spcPts val="320"/>
              </a:spcBef>
              <a:spcAft>
                <a:spcPts val="0"/>
              </a:spcAft>
              <a:buClr>
                <a:schemeClr val="dk1"/>
              </a:buClr>
              <a:buSzPts val="1600"/>
              <a:buFont typeface="Comic Sans MS"/>
              <a:buChar char="»"/>
              <a:defRPr sz="1600"/>
            </a:lvl6pPr>
            <a:lvl7pPr marL="3200400" lvl="6" indent="-330200" algn="l">
              <a:lnSpc>
                <a:spcPct val="100000"/>
              </a:lnSpc>
              <a:spcBef>
                <a:spcPts val="320"/>
              </a:spcBef>
              <a:spcAft>
                <a:spcPts val="0"/>
              </a:spcAft>
              <a:buClr>
                <a:schemeClr val="dk1"/>
              </a:buClr>
              <a:buSzPts val="1600"/>
              <a:buFont typeface="Comic Sans MS"/>
              <a:buChar char="»"/>
              <a:defRPr sz="1600"/>
            </a:lvl7pPr>
            <a:lvl8pPr marL="3657600" lvl="7" indent="-330200" algn="l">
              <a:lnSpc>
                <a:spcPct val="100000"/>
              </a:lnSpc>
              <a:spcBef>
                <a:spcPts val="320"/>
              </a:spcBef>
              <a:spcAft>
                <a:spcPts val="0"/>
              </a:spcAft>
              <a:buClr>
                <a:schemeClr val="dk1"/>
              </a:buClr>
              <a:buSzPts val="1600"/>
              <a:buFont typeface="Comic Sans MS"/>
              <a:buChar char="»"/>
              <a:defRPr sz="1600"/>
            </a:lvl8pPr>
            <a:lvl9pPr marL="4114800" lvl="8" indent="-330200" algn="l">
              <a:lnSpc>
                <a:spcPct val="100000"/>
              </a:lnSpc>
              <a:spcBef>
                <a:spcPts val="320"/>
              </a:spcBef>
              <a:spcAft>
                <a:spcPts val="0"/>
              </a:spcAft>
              <a:buClr>
                <a:schemeClr val="dk1"/>
              </a:buClr>
              <a:buSzPts val="1600"/>
              <a:buFont typeface="Comic Sans MS"/>
              <a:buChar char="»"/>
              <a:defRPr sz="1600"/>
            </a:lvl9pPr>
          </a:lstStyle>
          <a:p>
            <a:endParaRPr/>
          </a:p>
        </p:txBody>
      </p:sp>
      <p:sp>
        <p:nvSpPr>
          <p:cNvPr id="143" name="Google Shape;143;p36"/>
          <p:cNvSpPr txBox="1">
            <a:spLocks noGrp="1"/>
          </p:cNvSpPr>
          <p:nvPr>
            <p:ph type="dt" idx="10"/>
          </p:nvPr>
        </p:nvSpPr>
        <p:spPr>
          <a:xfrm>
            <a:off x="13716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36"/>
          <p:cNvSpPr txBox="1">
            <a:spLocks noGrp="1"/>
          </p:cNvSpPr>
          <p:nvPr>
            <p:ph type="ftr" idx="11"/>
          </p:nvPr>
        </p:nvSpPr>
        <p:spPr>
          <a:xfrm>
            <a:off x="35560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36"/>
          <p:cNvSpPr txBox="1">
            <a:spLocks noGrp="1"/>
          </p:cNvSpPr>
          <p:nvPr>
            <p:ph type="sldNum" idx="12"/>
          </p:nvPr>
        </p:nvSpPr>
        <p:spPr>
          <a:xfrm>
            <a:off x="67183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1pPr>
            <a:lvl2pPr marL="0" marR="0" lvl="1"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2pPr>
            <a:lvl3pPr marL="0" marR="0" lvl="2"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3pPr>
            <a:lvl4pPr marL="0" marR="0" lvl="3"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4pPr>
            <a:lvl5pPr marL="0" marR="0" lvl="4"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5pPr>
            <a:lvl6pPr marL="0" marR="0" lvl="5"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6pPr>
            <a:lvl7pPr marL="0" marR="0" lvl="6"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7pPr>
            <a:lvl8pPr marL="0" marR="0" lvl="7"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8pPr>
            <a:lvl9pPr marL="0" marR="0" lvl="8" indent="0" algn="r">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p:nvPr/>
        </p:nvSpPr>
        <p:spPr>
          <a:xfrm>
            <a:off x="20637" y="12700"/>
            <a:ext cx="8896350" cy="6780212"/>
          </a:xfrm>
          <a:custGeom>
            <a:avLst/>
            <a:gdLst/>
            <a:ahLst/>
            <a:cxnLst/>
            <a:rect l="l" t="t" r="r" b="b"/>
            <a:pathLst>
              <a:path w="3985" h="3619" extrusionOk="0">
                <a:moveTo>
                  <a:pt x="2822" y="0"/>
                </a:moveTo>
                <a:lnTo>
                  <a:pt x="0" y="975"/>
                </a:lnTo>
                <a:lnTo>
                  <a:pt x="2169" y="3619"/>
                </a:lnTo>
                <a:lnTo>
                  <a:pt x="3985" y="1125"/>
                </a:lnTo>
                <a:lnTo>
                  <a:pt x="2822"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mic Sans MS"/>
              <a:ea typeface="Comic Sans MS"/>
              <a:cs typeface="Comic Sans MS"/>
              <a:sym typeface="Comic Sans MS"/>
            </a:endParaRPr>
          </a:p>
        </p:txBody>
      </p:sp>
      <p:grpSp>
        <p:nvGrpSpPr>
          <p:cNvPr id="11" name="Google Shape;11;p26"/>
          <p:cNvGrpSpPr/>
          <p:nvPr/>
        </p:nvGrpSpPr>
        <p:grpSpPr>
          <a:xfrm>
            <a:off x="195262" y="234950"/>
            <a:ext cx="3787775" cy="1778000"/>
            <a:chOff x="123" y="148"/>
            <a:chExt cx="2386" cy="1120"/>
          </a:xfrm>
        </p:grpSpPr>
        <p:sp>
          <p:nvSpPr>
            <p:cNvPr id="12" name="Google Shape;12;p26"/>
            <p:cNvSpPr/>
            <p:nvPr/>
          </p:nvSpPr>
          <p:spPr>
            <a:xfrm>
              <a:off x="177" y="177"/>
              <a:ext cx="2250" cy="1017"/>
            </a:xfrm>
            <a:custGeom>
              <a:avLst/>
              <a:gdLst/>
              <a:ahLst/>
              <a:cxnLst/>
              <a:rect l="l" t="t" r="r" b="b"/>
              <a:pathLst>
                <a:path w="794" h="414" extrusionOk="0">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mic Sans MS"/>
                <a:ea typeface="Comic Sans MS"/>
                <a:cs typeface="Comic Sans MS"/>
                <a:sym typeface="Comic Sans MS"/>
              </a:endParaRPr>
            </a:p>
          </p:txBody>
        </p:sp>
        <p:sp>
          <p:nvSpPr>
            <p:cNvPr id="13" name="Google Shape;13;p26"/>
            <p:cNvSpPr/>
            <p:nvPr/>
          </p:nvSpPr>
          <p:spPr>
            <a:xfrm>
              <a:off x="166" y="261"/>
              <a:ext cx="2244" cy="1007"/>
            </a:xfrm>
            <a:custGeom>
              <a:avLst/>
              <a:gdLst/>
              <a:ahLst/>
              <a:cxnLst/>
              <a:rect l="l" t="t" r="r" b="b"/>
              <a:pathLst>
                <a:path w="1586" h="821" extrusionOk="0">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mic Sans MS"/>
                <a:ea typeface="Comic Sans MS"/>
                <a:cs typeface="Comic Sans MS"/>
                <a:sym typeface="Comic Sans MS"/>
              </a:endParaRPr>
            </a:p>
          </p:txBody>
        </p:sp>
        <p:sp>
          <p:nvSpPr>
            <p:cNvPr id="14" name="Google Shape;14;p26"/>
            <p:cNvSpPr/>
            <p:nvPr/>
          </p:nvSpPr>
          <p:spPr>
            <a:xfrm>
              <a:off x="474" y="344"/>
              <a:ext cx="1488" cy="919"/>
            </a:xfrm>
            <a:custGeom>
              <a:avLst/>
              <a:gdLst/>
              <a:ahLst/>
              <a:cxnLst/>
              <a:rect l="l" t="t" r="r" b="b"/>
              <a:pathLst>
                <a:path w="1049" h="747" extrusionOk="0">
                  <a:moveTo>
                    <a:pt x="0" y="325"/>
                  </a:moveTo>
                  <a:lnTo>
                    <a:pt x="922" y="747"/>
                  </a:lnTo>
                  <a:lnTo>
                    <a:pt x="939" y="534"/>
                  </a:lnTo>
                  <a:lnTo>
                    <a:pt x="1049" y="422"/>
                  </a:lnTo>
                  <a:lnTo>
                    <a:pt x="78" y="0"/>
                  </a:lnTo>
                  <a:lnTo>
                    <a:pt x="0" y="127"/>
                  </a:lnTo>
                  <a:lnTo>
                    <a:pt x="0" y="325"/>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mic Sans MS"/>
                <a:ea typeface="Comic Sans MS"/>
                <a:cs typeface="Comic Sans MS"/>
                <a:sym typeface="Comic Sans MS"/>
              </a:endParaRPr>
            </a:p>
          </p:txBody>
        </p:sp>
        <p:grpSp>
          <p:nvGrpSpPr>
            <p:cNvPr id="15" name="Google Shape;15;p26"/>
            <p:cNvGrpSpPr/>
            <p:nvPr/>
          </p:nvGrpSpPr>
          <p:grpSpPr>
            <a:xfrm>
              <a:off x="123" y="148"/>
              <a:ext cx="2386" cy="1081"/>
              <a:chOff x="123" y="148"/>
              <a:chExt cx="2386" cy="1081"/>
            </a:xfrm>
          </p:grpSpPr>
          <p:sp>
            <p:nvSpPr>
              <p:cNvPr id="16" name="Google Shape;16;p26"/>
              <p:cNvSpPr/>
              <p:nvPr/>
            </p:nvSpPr>
            <p:spPr>
              <a:xfrm>
                <a:off x="2005" y="934"/>
                <a:ext cx="212" cy="214"/>
              </a:xfrm>
              <a:custGeom>
                <a:avLst/>
                <a:gdLst/>
                <a:ahLst/>
                <a:cxnLst/>
                <a:rect l="l" t="t" r="r" b="b"/>
                <a:pathLst>
                  <a:path w="150" h="173" extrusionOk="0">
                    <a:moveTo>
                      <a:pt x="110" y="0"/>
                    </a:moveTo>
                    <a:lnTo>
                      <a:pt x="40" y="66"/>
                    </a:lnTo>
                    <a:lnTo>
                      <a:pt x="0" y="173"/>
                    </a:lnTo>
                    <a:lnTo>
                      <a:pt x="80" y="160"/>
                    </a:lnTo>
                    <a:lnTo>
                      <a:pt x="103" y="84"/>
                    </a:lnTo>
                    <a:lnTo>
                      <a:pt x="150" y="27"/>
                    </a:lnTo>
                    <a:lnTo>
                      <a:pt x="11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mic Sans MS"/>
                  <a:ea typeface="Comic Sans MS"/>
                  <a:cs typeface="Comic Sans MS"/>
                  <a:sym typeface="Comic Sans MS"/>
                </a:endParaRPr>
              </a:p>
            </p:txBody>
          </p:sp>
          <p:sp>
            <p:nvSpPr>
              <p:cNvPr id="17" name="Google Shape;17;p26"/>
              <p:cNvSpPr/>
              <p:nvPr/>
            </p:nvSpPr>
            <p:spPr>
              <a:xfrm>
                <a:off x="123" y="148"/>
                <a:ext cx="2386" cy="1081"/>
              </a:xfrm>
              <a:custGeom>
                <a:avLst/>
                <a:gdLst/>
                <a:ahLst/>
                <a:cxnLst/>
                <a:rect l="l" t="t" r="r" b="b"/>
                <a:pathLst>
                  <a:path w="1684" h="880" extrusionOk="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mic Sans MS"/>
                  <a:ea typeface="Comic Sans MS"/>
                  <a:cs typeface="Comic Sans MS"/>
                  <a:sym typeface="Comic Sans MS"/>
                </a:endParaRPr>
              </a:p>
            </p:txBody>
          </p:sp>
          <p:sp>
            <p:nvSpPr>
              <p:cNvPr id="18" name="Google Shape;18;p26"/>
              <p:cNvSpPr/>
              <p:nvPr/>
            </p:nvSpPr>
            <p:spPr>
              <a:xfrm>
                <a:off x="324" y="158"/>
                <a:ext cx="1686" cy="614"/>
              </a:xfrm>
              <a:custGeom>
                <a:avLst/>
                <a:gdLst/>
                <a:ahLst/>
                <a:cxnLst/>
                <a:rect l="l" t="t" r="r" b="b"/>
                <a:pathLst>
                  <a:path w="1190" h="500" extrusionOk="0">
                    <a:moveTo>
                      <a:pt x="100" y="0"/>
                    </a:moveTo>
                    <a:lnTo>
                      <a:pt x="1190" y="490"/>
                    </a:lnTo>
                    <a:lnTo>
                      <a:pt x="1076" y="500"/>
                    </a:lnTo>
                    <a:lnTo>
                      <a:pt x="0" y="27"/>
                    </a:lnTo>
                    <a:lnTo>
                      <a:pt x="10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mic Sans MS"/>
                  <a:ea typeface="Comic Sans MS"/>
                  <a:cs typeface="Comic Sans MS"/>
                  <a:sym typeface="Comic Sans MS"/>
                </a:endParaRPr>
              </a:p>
            </p:txBody>
          </p:sp>
          <p:sp>
            <p:nvSpPr>
              <p:cNvPr id="19" name="Google Shape;19;p26"/>
              <p:cNvSpPr/>
              <p:nvPr/>
            </p:nvSpPr>
            <p:spPr>
              <a:xfrm>
                <a:off x="409" y="251"/>
                <a:ext cx="227" cy="410"/>
              </a:xfrm>
              <a:custGeom>
                <a:avLst/>
                <a:gdLst/>
                <a:ahLst/>
                <a:cxnLst/>
                <a:rect l="l" t="t" r="r" b="b"/>
                <a:pathLst>
                  <a:path w="160" h="335" extrusionOk="0">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mic Sans MS"/>
                  <a:ea typeface="Comic Sans MS"/>
                  <a:cs typeface="Comic Sans MS"/>
                  <a:sym typeface="Comic Sans MS"/>
                </a:endParaRPr>
              </a:p>
            </p:txBody>
          </p:sp>
          <p:sp>
            <p:nvSpPr>
              <p:cNvPr id="20" name="Google Shape;20;p26"/>
              <p:cNvSpPr/>
              <p:nvPr/>
            </p:nvSpPr>
            <p:spPr>
              <a:xfrm>
                <a:off x="846" y="536"/>
                <a:ext cx="691" cy="364"/>
              </a:xfrm>
              <a:custGeom>
                <a:avLst/>
                <a:gdLst/>
                <a:ahLst/>
                <a:cxnLst/>
                <a:rect l="l" t="t" r="r" b="b"/>
                <a:pathLst>
                  <a:path w="489" h="296" extrusionOk="0">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mic Sans MS"/>
                  <a:ea typeface="Comic Sans MS"/>
                  <a:cs typeface="Comic Sans MS"/>
                  <a:sym typeface="Comic Sans MS"/>
                </a:endParaRPr>
              </a:p>
            </p:txBody>
          </p:sp>
        </p:grpSp>
      </p:grpSp>
      <p:grpSp>
        <p:nvGrpSpPr>
          <p:cNvPr id="21" name="Google Shape;21;p26"/>
          <p:cNvGrpSpPr/>
          <p:nvPr/>
        </p:nvGrpSpPr>
        <p:grpSpPr>
          <a:xfrm>
            <a:off x="7797326" y="4319304"/>
            <a:ext cx="980436" cy="1161034"/>
            <a:chOff x="4912" y="2720"/>
            <a:chExt cx="617" cy="730"/>
          </a:xfrm>
        </p:grpSpPr>
        <p:sp>
          <p:nvSpPr>
            <p:cNvPr id="22" name="Google Shape;22;p26"/>
            <p:cNvSpPr/>
            <p:nvPr/>
          </p:nvSpPr>
          <p:spPr>
            <a:xfrm rot="7320000">
              <a:off x="4909" y="2936"/>
              <a:ext cx="629" cy="293"/>
            </a:xfrm>
            <a:custGeom>
              <a:avLst/>
              <a:gdLst/>
              <a:ahLst/>
              <a:cxnLst/>
              <a:rect l="l" t="t" r="r" b="b"/>
              <a:pathLst>
                <a:path w="794" h="414" extrusionOk="0">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mic Sans MS"/>
                <a:ea typeface="Comic Sans MS"/>
                <a:cs typeface="Comic Sans MS"/>
                <a:sym typeface="Comic Sans MS"/>
              </a:endParaRPr>
            </a:p>
          </p:txBody>
        </p:sp>
        <p:sp>
          <p:nvSpPr>
            <p:cNvPr id="23" name="Google Shape;23;p26"/>
            <p:cNvSpPr/>
            <p:nvPr/>
          </p:nvSpPr>
          <p:spPr>
            <a:xfrm rot="7320000">
              <a:off x="4893" y="2922"/>
              <a:ext cx="627" cy="290"/>
            </a:xfrm>
            <a:custGeom>
              <a:avLst/>
              <a:gdLst/>
              <a:ahLst/>
              <a:cxnLst/>
              <a:rect l="l" t="t" r="r" b="b"/>
              <a:pathLst>
                <a:path w="1586" h="821" extrusionOk="0">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mic Sans MS"/>
                <a:ea typeface="Comic Sans MS"/>
                <a:cs typeface="Comic Sans MS"/>
                <a:sym typeface="Comic Sans MS"/>
              </a:endParaRPr>
            </a:p>
          </p:txBody>
        </p:sp>
        <p:sp>
          <p:nvSpPr>
            <p:cNvPr id="24" name="Google Shape;24;p26"/>
            <p:cNvSpPr/>
            <p:nvPr/>
          </p:nvSpPr>
          <p:spPr>
            <a:xfrm rot="7320000">
              <a:off x="4999" y="2913"/>
              <a:ext cx="416" cy="265"/>
            </a:xfrm>
            <a:custGeom>
              <a:avLst/>
              <a:gdLst/>
              <a:ahLst/>
              <a:cxnLst/>
              <a:rect l="l" t="t" r="r" b="b"/>
              <a:pathLst>
                <a:path w="1049" h="747" extrusionOk="0">
                  <a:moveTo>
                    <a:pt x="0" y="325"/>
                  </a:moveTo>
                  <a:lnTo>
                    <a:pt x="922" y="747"/>
                  </a:lnTo>
                  <a:lnTo>
                    <a:pt x="939" y="534"/>
                  </a:lnTo>
                  <a:lnTo>
                    <a:pt x="1049" y="422"/>
                  </a:lnTo>
                  <a:lnTo>
                    <a:pt x="78" y="0"/>
                  </a:lnTo>
                  <a:lnTo>
                    <a:pt x="0" y="127"/>
                  </a:lnTo>
                  <a:lnTo>
                    <a:pt x="0" y="325"/>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mic Sans MS"/>
                <a:ea typeface="Comic Sans MS"/>
                <a:cs typeface="Comic Sans MS"/>
                <a:sym typeface="Comic Sans MS"/>
              </a:endParaRPr>
            </a:p>
          </p:txBody>
        </p:sp>
        <p:grpSp>
          <p:nvGrpSpPr>
            <p:cNvPr id="25" name="Google Shape;25;p26"/>
            <p:cNvGrpSpPr/>
            <p:nvPr/>
          </p:nvGrpSpPr>
          <p:grpSpPr>
            <a:xfrm>
              <a:off x="4912" y="2720"/>
              <a:ext cx="617" cy="730"/>
              <a:chOff x="4912" y="2720"/>
              <a:chExt cx="617" cy="730"/>
            </a:xfrm>
          </p:grpSpPr>
          <p:sp>
            <p:nvSpPr>
              <p:cNvPr id="26" name="Google Shape;26;p26"/>
              <p:cNvSpPr/>
              <p:nvPr/>
            </p:nvSpPr>
            <p:spPr>
              <a:xfrm rot="7320000">
                <a:off x="4987" y="3190"/>
                <a:ext cx="59" cy="61"/>
              </a:xfrm>
              <a:custGeom>
                <a:avLst/>
                <a:gdLst/>
                <a:ahLst/>
                <a:cxnLst/>
                <a:rect l="l" t="t" r="r" b="b"/>
                <a:pathLst>
                  <a:path w="150" h="173" extrusionOk="0">
                    <a:moveTo>
                      <a:pt x="110" y="0"/>
                    </a:moveTo>
                    <a:lnTo>
                      <a:pt x="40" y="66"/>
                    </a:lnTo>
                    <a:lnTo>
                      <a:pt x="0" y="173"/>
                    </a:lnTo>
                    <a:lnTo>
                      <a:pt x="80" y="160"/>
                    </a:lnTo>
                    <a:lnTo>
                      <a:pt x="103" y="84"/>
                    </a:lnTo>
                    <a:lnTo>
                      <a:pt x="150" y="27"/>
                    </a:lnTo>
                    <a:lnTo>
                      <a:pt x="11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mic Sans MS"/>
                  <a:ea typeface="Comic Sans MS"/>
                  <a:cs typeface="Comic Sans MS"/>
                  <a:sym typeface="Comic Sans MS"/>
                </a:endParaRPr>
              </a:p>
            </p:txBody>
          </p:sp>
          <p:sp>
            <p:nvSpPr>
              <p:cNvPr id="27" name="Google Shape;27;p26"/>
              <p:cNvSpPr/>
              <p:nvPr/>
            </p:nvSpPr>
            <p:spPr>
              <a:xfrm rot="7320000">
                <a:off x="4887" y="2930"/>
                <a:ext cx="667" cy="311"/>
              </a:xfrm>
              <a:custGeom>
                <a:avLst/>
                <a:gdLst/>
                <a:ahLst/>
                <a:cxnLst/>
                <a:rect l="l" t="t" r="r" b="b"/>
                <a:pathLst>
                  <a:path w="1684" h="880" extrusionOk="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mic Sans MS"/>
                  <a:ea typeface="Comic Sans MS"/>
                  <a:cs typeface="Comic Sans MS"/>
                  <a:sym typeface="Comic Sans MS"/>
                </a:endParaRPr>
              </a:p>
            </p:txBody>
          </p:sp>
          <p:sp>
            <p:nvSpPr>
              <p:cNvPr id="28" name="Google Shape;28;p26"/>
              <p:cNvSpPr/>
              <p:nvPr/>
            </p:nvSpPr>
            <p:spPr>
              <a:xfrm rot="7320000">
                <a:off x="5062" y="2997"/>
                <a:ext cx="472" cy="176"/>
              </a:xfrm>
              <a:custGeom>
                <a:avLst/>
                <a:gdLst/>
                <a:ahLst/>
                <a:cxnLst/>
                <a:rect l="l" t="t" r="r" b="b"/>
                <a:pathLst>
                  <a:path w="1190" h="500" extrusionOk="0">
                    <a:moveTo>
                      <a:pt x="100" y="0"/>
                    </a:moveTo>
                    <a:lnTo>
                      <a:pt x="1190" y="490"/>
                    </a:lnTo>
                    <a:lnTo>
                      <a:pt x="1076" y="500"/>
                    </a:lnTo>
                    <a:lnTo>
                      <a:pt x="0" y="27"/>
                    </a:lnTo>
                    <a:lnTo>
                      <a:pt x="10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mic Sans MS"/>
                  <a:ea typeface="Comic Sans MS"/>
                  <a:cs typeface="Comic Sans MS"/>
                  <a:sym typeface="Comic Sans MS"/>
                </a:endParaRPr>
              </a:p>
            </p:txBody>
          </p:sp>
          <p:sp>
            <p:nvSpPr>
              <p:cNvPr id="29" name="Google Shape;29;p26"/>
              <p:cNvSpPr/>
              <p:nvPr/>
            </p:nvSpPr>
            <p:spPr>
              <a:xfrm rot="7320000">
                <a:off x="5365" y="2872"/>
                <a:ext cx="63" cy="118"/>
              </a:xfrm>
              <a:custGeom>
                <a:avLst/>
                <a:gdLst/>
                <a:ahLst/>
                <a:cxnLst/>
                <a:rect l="l" t="t" r="r" b="b"/>
                <a:pathLst>
                  <a:path w="160" h="335" extrusionOk="0">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mic Sans MS"/>
                  <a:ea typeface="Comic Sans MS"/>
                  <a:cs typeface="Comic Sans MS"/>
                  <a:sym typeface="Comic Sans MS"/>
                </a:endParaRPr>
              </a:p>
            </p:txBody>
          </p:sp>
          <p:sp>
            <p:nvSpPr>
              <p:cNvPr id="30" name="Google Shape;30;p26"/>
              <p:cNvSpPr/>
              <p:nvPr/>
            </p:nvSpPr>
            <p:spPr>
              <a:xfrm rot="7320000">
                <a:off x="5137" y="2999"/>
                <a:ext cx="193" cy="104"/>
              </a:xfrm>
              <a:custGeom>
                <a:avLst/>
                <a:gdLst/>
                <a:ahLst/>
                <a:cxnLst/>
                <a:rect l="l" t="t" r="r" b="b"/>
                <a:pathLst>
                  <a:path w="489" h="296" extrusionOk="0">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mic Sans MS"/>
                  <a:ea typeface="Comic Sans MS"/>
                  <a:cs typeface="Comic Sans MS"/>
                  <a:sym typeface="Comic Sans MS"/>
                </a:endParaRPr>
              </a:p>
            </p:txBody>
          </p:sp>
        </p:grpSp>
      </p:grpSp>
      <p:sp>
        <p:nvSpPr>
          <p:cNvPr id="31" name="Google Shape;31;p26"/>
          <p:cNvSpPr/>
          <p:nvPr/>
        </p:nvSpPr>
        <p:spPr>
          <a:xfrm>
            <a:off x="901700" y="5054600"/>
            <a:ext cx="6807200" cy="728662"/>
          </a:xfrm>
          <a:custGeom>
            <a:avLst/>
            <a:gdLst/>
            <a:ahLst/>
            <a:cxnLst/>
            <a:rect l="l" t="t" r="r" b="b"/>
            <a:pathLst>
              <a:path w="4288" h="459" extrusionOk="0">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mic Sans MS"/>
              <a:ea typeface="Comic Sans MS"/>
              <a:cs typeface="Comic Sans MS"/>
              <a:sym typeface="Comic Sans MS"/>
            </a:endParaRPr>
          </a:p>
        </p:txBody>
      </p:sp>
      <p:sp>
        <p:nvSpPr>
          <p:cNvPr id="32" name="Google Shape;32;p26"/>
          <p:cNvSpPr/>
          <p:nvPr/>
        </p:nvSpPr>
        <p:spPr>
          <a:xfrm>
            <a:off x="4076700" y="1930400"/>
            <a:ext cx="889000" cy="381000"/>
          </a:xfrm>
          <a:custGeom>
            <a:avLst/>
            <a:gdLst/>
            <a:ahLst/>
            <a:cxnLst/>
            <a:rect l="l" t="t" r="r" b="b"/>
            <a:pathLst>
              <a:path w="560" h="240" extrusionOk="0">
                <a:moveTo>
                  <a:pt x="0" y="32"/>
                </a:moveTo>
                <a:cubicBezTo>
                  <a:pt x="102" y="89"/>
                  <a:pt x="205" y="147"/>
                  <a:pt x="280" y="144"/>
                </a:cubicBezTo>
                <a:cubicBezTo>
                  <a:pt x="355" y="141"/>
                  <a:pt x="401" y="0"/>
                  <a:pt x="448" y="16"/>
                </a:cubicBezTo>
                <a:cubicBezTo>
                  <a:pt x="495" y="32"/>
                  <a:pt x="541" y="201"/>
                  <a:pt x="560" y="240"/>
                </a:cubicBezTo>
              </a:path>
            </a:pathLst>
          </a:custGeom>
          <a:noFill/>
          <a:ln w="114300" cap="flat" cmpd="sng">
            <a:solidFill>
              <a:schemeClr val="dk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mic Sans MS"/>
              <a:ea typeface="Comic Sans MS"/>
              <a:cs typeface="Comic Sans MS"/>
              <a:sym typeface="Comic Sans MS"/>
            </a:endParaRPr>
          </a:p>
        </p:txBody>
      </p:sp>
      <p:sp>
        <p:nvSpPr>
          <p:cNvPr id="33" name="Google Shape;33;p26"/>
          <p:cNvSpPr txBox="1">
            <a:spLocks noGrp="1"/>
          </p:cNvSpPr>
          <p:nvPr>
            <p:ph type="title"/>
          </p:nvPr>
        </p:nvSpPr>
        <p:spPr>
          <a:xfrm>
            <a:off x="685800" y="152400"/>
            <a:ext cx="6870700" cy="1600200"/>
          </a:xfrm>
          <a:prstGeom prst="rect">
            <a:avLst/>
          </a:prstGeom>
          <a:noFill/>
          <a:ln>
            <a:noFill/>
          </a:ln>
        </p:spPr>
        <p:txBody>
          <a:bodyPr spcFirstLastPara="1" wrap="square" lIns="91425" tIns="45700" rIns="91425" bIns="45700" anchor="b"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omic Sans MS"/>
                <a:ea typeface="Comic Sans MS"/>
                <a:cs typeface="Comic Sans MS"/>
                <a:sym typeface="Comic Sans MS"/>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omic Sans MS"/>
                <a:ea typeface="Comic Sans MS"/>
                <a:cs typeface="Comic Sans MS"/>
                <a:sym typeface="Comic Sans MS"/>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omic Sans MS"/>
                <a:ea typeface="Comic Sans MS"/>
                <a:cs typeface="Comic Sans MS"/>
                <a:sym typeface="Comic Sans MS"/>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omic Sans MS"/>
                <a:ea typeface="Comic Sans MS"/>
                <a:cs typeface="Comic Sans MS"/>
                <a:sym typeface="Comic Sans MS"/>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omic Sans MS"/>
                <a:ea typeface="Comic Sans MS"/>
                <a:cs typeface="Comic Sans MS"/>
                <a:sym typeface="Comic Sans MS"/>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omic Sans MS"/>
                <a:ea typeface="Comic Sans MS"/>
                <a:cs typeface="Comic Sans MS"/>
                <a:sym typeface="Comic Sans MS"/>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omic Sans MS"/>
                <a:ea typeface="Comic Sans MS"/>
                <a:cs typeface="Comic Sans MS"/>
                <a:sym typeface="Comic Sans MS"/>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omic Sans MS"/>
                <a:ea typeface="Comic Sans MS"/>
                <a:cs typeface="Comic Sans MS"/>
                <a:sym typeface="Comic Sans MS"/>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omic Sans MS"/>
                <a:ea typeface="Comic Sans MS"/>
                <a:cs typeface="Comic Sans MS"/>
                <a:sym typeface="Comic Sans MS"/>
              </a:defRPr>
            </a:lvl9pPr>
          </a:lstStyle>
          <a:p>
            <a:endParaRPr/>
          </a:p>
        </p:txBody>
      </p:sp>
      <p:sp>
        <p:nvSpPr>
          <p:cNvPr id="34" name="Google Shape;34;p26"/>
          <p:cNvSpPr txBox="1">
            <a:spLocks noGrp="1"/>
          </p:cNvSpPr>
          <p:nvPr>
            <p:ph type="body" idx="1"/>
          </p:nvPr>
        </p:nvSpPr>
        <p:spPr>
          <a:xfrm>
            <a:off x="685800" y="1828800"/>
            <a:ext cx="7696200" cy="36576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Comic Sans MS"/>
              <a:buChar char="•"/>
              <a:defRPr sz="3200" b="0" i="0" u="none" strike="noStrike" cap="none">
                <a:solidFill>
                  <a:schemeClr val="dk1"/>
                </a:solidFill>
                <a:latin typeface="Comic Sans MS"/>
                <a:ea typeface="Comic Sans MS"/>
                <a:cs typeface="Comic Sans MS"/>
                <a:sym typeface="Comic Sans MS"/>
              </a:defRPr>
            </a:lvl1pPr>
            <a:lvl2pPr marL="914400" marR="0" lvl="1" indent="-406400" algn="l" rtl="0">
              <a:lnSpc>
                <a:spcPct val="100000"/>
              </a:lnSpc>
              <a:spcBef>
                <a:spcPts val="560"/>
              </a:spcBef>
              <a:spcAft>
                <a:spcPts val="0"/>
              </a:spcAft>
              <a:buClr>
                <a:schemeClr val="dk1"/>
              </a:buClr>
              <a:buSzPts val="2800"/>
              <a:buFont typeface="Comic Sans MS"/>
              <a:buChar char="–"/>
              <a:defRPr sz="2800" b="0" i="0" u="none" strike="noStrike" cap="none">
                <a:solidFill>
                  <a:schemeClr val="dk1"/>
                </a:solidFill>
                <a:latin typeface="Comic Sans MS"/>
                <a:ea typeface="Comic Sans MS"/>
                <a:cs typeface="Comic Sans MS"/>
                <a:sym typeface="Comic Sans MS"/>
              </a:defRPr>
            </a:lvl2pPr>
            <a:lvl3pPr marL="1371600" marR="0" lvl="2" indent="-381000" algn="l" rtl="0">
              <a:lnSpc>
                <a:spcPct val="100000"/>
              </a:lnSpc>
              <a:spcBef>
                <a:spcPts val="480"/>
              </a:spcBef>
              <a:spcAft>
                <a:spcPts val="0"/>
              </a:spcAft>
              <a:buClr>
                <a:schemeClr val="dk1"/>
              </a:buClr>
              <a:buSzPts val="2400"/>
              <a:buFont typeface="Comic Sans MS"/>
              <a:buChar char="•"/>
              <a:defRPr sz="2400" b="0" i="0" u="none" strike="noStrike" cap="none">
                <a:solidFill>
                  <a:schemeClr val="dk1"/>
                </a:solidFill>
                <a:latin typeface="Comic Sans MS"/>
                <a:ea typeface="Comic Sans MS"/>
                <a:cs typeface="Comic Sans MS"/>
                <a:sym typeface="Comic Sans MS"/>
              </a:defRPr>
            </a:lvl3pPr>
            <a:lvl4pPr marL="1828800" marR="0" lvl="3" indent="-355600" algn="l" rtl="0">
              <a:lnSpc>
                <a:spcPct val="100000"/>
              </a:lnSpc>
              <a:spcBef>
                <a:spcPts val="400"/>
              </a:spcBef>
              <a:spcAft>
                <a:spcPts val="0"/>
              </a:spcAft>
              <a:buClr>
                <a:schemeClr val="dk1"/>
              </a:buClr>
              <a:buSzPts val="2000"/>
              <a:buFont typeface="Comic Sans MS"/>
              <a:buChar char="–"/>
              <a:defRPr sz="2000" b="0" i="0" u="none" strike="noStrike" cap="none">
                <a:solidFill>
                  <a:schemeClr val="dk1"/>
                </a:solidFill>
                <a:latin typeface="Comic Sans MS"/>
                <a:ea typeface="Comic Sans MS"/>
                <a:cs typeface="Comic Sans MS"/>
                <a:sym typeface="Comic Sans MS"/>
              </a:defRPr>
            </a:lvl4pPr>
            <a:lvl5pPr marL="2286000" marR="0" lvl="4" indent="-355600" algn="l" rtl="0">
              <a:lnSpc>
                <a:spcPct val="100000"/>
              </a:lnSpc>
              <a:spcBef>
                <a:spcPts val="400"/>
              </a:spcBef>
              <a:spcAft>
                <a:spcPts val="0"/>
              </a:spcAft>
              <a:buClr>
                <a:schemeClr val="dk1"/>
              </a:buClr>
              <a:buSzPts val="2000"/>
              <a:buFont typeface="Comic Sans MS"/>
              <a:buChar char="»"/>
              <a:defRPr sz="2000" b="0" i="0" u="none" strike="noStrike" cap="none">
                <a:solidFill>
                  <a:schemeClr val="dk1"/>
                </a:solidFill>
                <a:latin typeface="Comic Sans MS"/>
                <a:ea typeface="Comic Sans MS"/>
                <a:cs typeface="Comic Sans MS"/>
                <a:sym typeface="Comic Sans MS"/>
              </a:defRPr>
            </a:lvl5pPr>
            <a:lvl6pPr marL="2743200" marR="0" lvl="5" indent="-355600" algn="l" rtl="0">
              <a:lnSpc>
                <a:spcPct val="100000"/>
              </a:lnSpc>
              <a:spcBef>
                <a:spcPts val="400"/>
              </a:spcBef>
              <a:spcAft>
                <a:spcPts val="0"/>
              </a:spcAft>
              <a:buClr>
                <a:schemeClr val="dk1"/>
              </a:buClr>
              <a:buSzPts val="2000"/>
              <a:buFont typeface="Comic Sans MS"/>
              <a:buChar char="»"/>
              <a:defRPr sz="2000" b="0" i="0" u="none" strike="noStrike" cap="none">
                <a:solidFill>
                  <a:schemeClr val="dk1"/>
                </a:solidFill>
                <a:latin typeface="Comic Sans MS"/>
                <a:ea typeface="Comic Sans MS"/>
                <a:cs typeface="Comic Sans MS"/>
                <a:sym typeface="Comic Sans MS"/>
              </a:defRPr>
            </a:lvl6pPr>
            <a:lvl7pPr marL="3200400" marR="0" lvl="6" indent="-355600" algn="l" rtl="0">
              <a:lnSpc>
                <a:spcPct val="100000"/>
              </a:lnSpc>
              <a:spcBef>
                <a:spcPts val="400"/>
              </a:spcBef>
              <a:spcAft>
                <a:spcPts val="0"/>
              </a:spcAft>
              <a:buClr>
                <a:schemeClr val="dk1"/>
              </a:buClr>
              <a:buSzPts val="2000"/>
              <a:buFont typeface="Comic Sans MS"/>
              <a:buChar char="»"/>
              <a:defRPr sz="2000" b="0" i="0" u="none" strike="noStrike" cap="none">
                <a:solidFill>
                  <a:schemeClr val="dk1"/>
                </a:solidFill>
                <a:latin typeface="Comic Sans MS"/>
                <a:ea typeface="Comic Sans MS"/>
                <a:cs typeface="Comic Sans MS"/>
                <a:sym typeface="Comic Sans MS"/>
              </a:defRPr>
            </a:lvl7pPr>
            <a:lvl8pPr marL="3657600" marR="0" lvl="7" indent="-355600" algn="l" rtl="0">
              <a:lnSpc>
                <a:spcPct val="100000"/>
              </a:lnSpc>
              <a:spcBef>
                <a:spcPts val="400"/>
              </a:spcBef>
              <a:spcAft>
                <a:spcPts val="0"/>
              </a:spcAft>
              <a:buClr>
                <a:schemeClr val="dk1"/>
              </a:buClr>
              <a:buSzPts val="2000"/>
              <a:buFont typeface="Comic Sans MS"/>
              <a:buChar char="»"/>
              <a:defRPr sz="2000" b="0" i="0" u="none" strike="noStrike" cap="none">
                <a:solidFill>
                  <a:schemeClr val="dk1"/>
                </a:solidFill>
                <a:latin typeface="Comic Sans MS"/>
                <a:ea typeface="Comic Sans MS"/>
                <a:cs typeface="Comic Sans MS"/>
                <a:sym typeface="Comic Sans MS"/>
              </a:defRPr>
            </a:lvl8pPr>
            <a:lvl9pPr marL="4114800" marR="0" lvl="8" indent="-355600" algn="l" rtl="0">
              <a:lnSpc>
                <a:spcPct val="100000"/>
              </a:lnSpc>
              <a:spcBef>
                <a:spcPts val="400"/>
              </a:spcBef>
              <a:spcAft>
                <a:spcPts val="0"/>
              </a:spcAft>
              <a:buClr>
                <a:schemeClr val="dk1"/>
              </a:buClr>
              <a:buSzPts val="2000"/>
              <a:buFont typeface="Comic Sans MS"/>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35" name="Google Shape;35;p26"/>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mic Sans MS"/>
                <a:ea typeface="Comic Sans MS"/>
                <a:cs typeface="Comic Sans MS"/>
                <a:sym typeface="Comic Sans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36" name="Google Shape;36;p2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mic Sans MS"/>
                <a:ea typeface="Comic Sans MS"/>
                <a:cs typeface="Comic Sans MS"/>
                <a:sym typeface="Comic Sans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37" name="Google Shape;37;p2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1pPr>
            <a:lvl2pPr marL="0" marR="0" lvl="1" indent="0" algn="r" rtl="0">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2pPr>
            <a:lvl3pPr marL="0" marR="0" lvl="2" indent="0" algn="r" rtl="0">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3pPr>
            <a:lvl4pPr marL="0" marR="0" lvl="3" indent="0" algn="r" rtl="0">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4pPr>
            <a:lvl5pPr marL="0" marR="0" lvl="4" indent="0" algn="r" rtl="0">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5pPr>
            <a:lvl6pPr marL="0" marR="0" lvl="5" indent="0" algn="r" rtl="0">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6pPr>
            <a:lvl7pPr marL="0" marR="0" lvl="6" indent="0" algn="r" rtl="0">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7pPr>
            <a:lvl8pPr marL="0" marR="0" lvl="7" indent="0" algn="r" rtl="0">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8pPr>
            <a:lvl9pPr marL="0" marR="0" lvl="8" indent="0" algn="r" rtl="0">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
        <p:cNvGrpSpPr/>
        <p:nvPr/>
      </p:nvGrpSpPr>
      <p:grpSpPr>
        <a:xfrm>
          <a:off x="0" y="0"/>
          <a:ext cx="0" cy="0"/>
          <a:chOff x="0" y="0"/>
          <a:chExt cx="0" cy="0"/>
        </a:xfrm>
      </p:grpSpPr>
      <p:sp>
        <p:nvSpPr>
          <p:cNvPr id="45" name="Google Shape;45;p28"/>
          <p:cNvSpPr/>
          <p:nvPr/>
        </p:nvSpPr>
        <p:spPr>
          <a:xfrm rot="-3180000">
            <a:off x="7777956" y="-15081"/>
            <a:ext cx="1162050" cy="2084387"/>
          </a:xfrm>
          <a:custGeom>
            <a:avLst/>
            <a:gdLst/>
            <a:ahLst/>
            <a:cxnLst/>
            <a:rect l="l" t="t" r="r" b="b"/>
            <a:pathLst>
              <a:path w="2903" h="3686" extrusionOk="0">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mic Sans MS"/>
              <a:ea typeface="Comic Sans MS"/>
              <a:cs typeface="Comic Sans MS"/>
              <a:sym typeface="Comic Sans MS"/>
            </a:endParaRPr>
          </a:p>
        </p:txBody>
      </p:sp>
      <p:sp>
        <p:nvSpPr>
          <p:cNvPr id="46" name="Google Shape;46;p28"/>
          <p:cNvSpPr txBox="1">
            <a:spLocks noGrp="1"/>
          </p:cNvSpPr>
          <p:nvPr>
            <p:ph type="title"/>
          </p:nvPr>
        </p:nvSpPr>
        <p:spPr>
          <a:xfrm>
            <a:off x="685800" y="152400"/>
            <a:ext cx="6870700" cy="1600200"/>
          </a:xfrm>
          <a:prstGeom prst="rect">
            <a:avLst/>
          </a:prstGeom>
          <a:noFill/>
          <a:ln>
            <a:noFill/>
          </a:ln>
        </p:spPr>
        <p:txBody>
          <a:bodyPr spcFirstLastPara="1" wrap="square" lIns="91425" tIns="45700" rIns="91425" bIns="45700" anchor="b"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omic Sans MS"/>
                <a:ea typeface="Comic Sans MS"/>
                <a:cs typeface="Comic Sans MS"/>
                <a:sym typeface="Comic Sans MS"/>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omic Sans MS"/>
                <a:ea typeface="Comic Sans MS"/>
                <a:cs typeface="Comic Sans MS"/>
                <a:sym typeface="Comic Sans MS"/>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omic Sans MS"/>
                <a:ea typeface="Comic Sans MS"/>
                <a:cs typeface="Comic Sans MS"/>
                <a:sym typeface="Comic Sans MS"/>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omic Sans MS"/>
                <a:ea typeface="Comic Sans MS"/>
                <a:cs typeface="Comic Sans MS"/>
                <a:sym typeface="Comic Sans MS"/>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omic Sans MS"/>
                <a:ea typeface="Comic Sans MS"/>
                <a:cs typeface="Comic Sans MS"/>
                <a:sym typeface="Comic Sans MS"/>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omic Sans MS"/>
                <a:ea typeface="Comic Sans MS"/>
                <a:cs typeface="Comic Sans MS"/>
                <a:sym typeface="Comic Sans MS"/>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omic Sans MS"/>
                <a:ea typeface="Comic Sans MS"/>
                <a:cs typeface="Comic Sans MS"/>
                <a:sym typeface="Comic Sans MS"/>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omic Sans MS"/>
                <a:ea typeface="Comic Sans MS"/>
                <a:cs typeface="Comic Sans MS"/>
                <a:sym typeface="Comic Sans MS"/>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omic Sans MS"/>
                <a:ea typeface="Comic Sans MS"/>
                <a:cs typeface="Comic Sans MS"/>
                <a:sym typeface="Comic Sans MS"/>
              </a:defRPr>
            </a:lvl9pPr>
          </a:lstStyle>
          <a:p>
            <a:endParaRPr/>
          </a:p>
        </p:txBody>
      </p:sp>
      <p:sp>
        <p:nvSpPr>
          <p:cNvPr id="47" name="Google Shape;47;p28"/>
          <p:cNvSpPr txBox="1">
            <a:spLocks noGrp="1"/>
          </p:cNvSpPr>
          <p:nvPr>
            <p:ph type="body" idx="1"/>
          </p:nvPr>
        </p:nvSpPr>
        <p:spPr>
          <a:xfrm>
            <a:off x="685800" y="1828800"/>
            <a:ext cx="7696200" cy="36576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Comic Sans MS"/>
              <a:buChar char="•"/>
              <a:defRPr sz="3200" b="0" i="0" u="none" strike="noStrike" cap="none">
                <a:solidFill>
                  <a:schemeClr val="dk1"/>
                </a:solidFill>
                <a:latin typeface="Comic Sans MS"/>
                <a:ea typeface="Comic Sans MS"/>
                <a:cs typeface="Comic Sans MS"/>
                <a:sym typeface="Comic Sans MS"/>
              </a:defRPr>
            </a:lvl1pPr>
            <a:lvl2pPr marL="914400" marR="0" lvl="1" indent="-406400" algn="l" rtl="0">
              <a:lnSpc>
                <a:spcPct val="100000"/>
              </a:lnSpc>
              <a:spcBef>
                <a:spcPts val="560"/>
              </a:spcBef>
              <a:spcAft>
                <a:spcPts val="0"/>
              </a:spcAft>
              <a:buClr>
                <a:schemeClr val="dk1"/>
              </a:buClr>
              <a:buSzPts val="2800"/>
              <a:buFont typeface="Comic Sans MS"/>
              <a:buChar char="–"/>
              <a:defRPr sz="2800" b="0" i="0" u="none" strike="noStrike" cap="none">
                <a:solidFill>
                  <a:schemeClr val="dk1"/>
                </a:solidFill>
                <a:latin typeface="Comic Sans MS"/>
                <a:ea typeface="Comic Sans MS"/>
                <a:cs typeface="Comic Sans MS"/>
                <a:sym typeface="Comic Sans MS"/>
              </a:defRPr>
            </a:lvl2pPr>
            <a:lvl3pPr marL="1371600" marR="0" lvl="2" indent="-381000" algn="l" rtl="0">
              <a:lnSpc>
                <a:spcPct val="100000"/>
              </a:lnSpc>
              <a:spcBef>
                <a:spcPts val="480"/>
              </a:spcBef>
              <a:spcAft>
                <a:spcPts val="0"/>
              </a:spcAft>
              <a:buClr>
                <a:schemeClr val="dk1"/>
              </a:buClr>
              <a:buSzPts val="2400"/>
              <a:buFont typeface="Comic Sans MS"/>
              <a:buChar char="•"/>
              <a:defRPr sz="2400" b="0" i="0" u="none" strike="noStrike" cap="none">
                <a:solidFill>
                  <a:schemeClr val="dk1"/>
                </a:solidFill>
                <a:latin typeface="Comic Sans MS"/>
                <a:ea typeface="Comic Sans MS"/>
                <a:cs typeface="Comic Sans MS"/>
                <a:sym typeface="Comic Sans MS"/>
              </a:defRPr>
            </a:lvl3pPr>
            <a:lvl4pPr marL="1828800" marR="0" lvl="3" indent="-355600" algn="l" rtl="0">
              <a:lnSpc>
                <a:spcPct val="100000"/>
              </a:lnSpc>
              <a:spcBef>
                <a:spcPts val="400"/>
              </a:spcBef>
              <a:spcAft>
                <a:spcPts val="0"/>
              </a:spcAft>
              <a:buClr>
                <a:schemeClr val="dk1"/>
              </a:buClr>
              <a:buSzPts val="2000"/>
              <a:buFont typeface="Comic Sans MS"/>
              <a:buChar char="–"/>
              <a:defRPr sz="2000" b="0" i="0" u="none" strike="noStrike" cap="none">
                <a:solidFill>
                  <a:schemeClr val="dk1"/>
                </a:solidFill>
                <a:latin typeface="Comic Sans MS"/>
                <a:ea typeface="Comic Sans MS"/>
                <a:cs typeface="Comic Sans MS"/>
                <a:sym typeface="Comic Sans MS"/>
              </a:defRPr>
            </a:lvl4pPr>
            <a:lvl5pPr marL="2286000" marR="0" lvl="4" indent="-355600" algn="l" rtl="0">
              <a:lnSpc>
                <a:spcPct val="100000"/>
              </a:lnSpc>
              <a:spcBef>
                <a:spcPts val="400"/>
              </a:spcBef>
              <a:spcAft>
                <a:spcPts val="0"/>
              </a:spcAft>
              <a:buClr>
                <a:schemeClr val="dk1"/>
              </a:buClr>
              <a:buSzPts val="2000"/>
              <a:buFont typeface="Comic Sans MS"/>
              <a:buChar char="»"/>
              <a:defRPr sz="2000" b="0" i="0" u="none" strike="noStrike" cap="none">
                <a:solidFill>
                  <a:schemeClr val="dk1"/>
                </a:solidFill>
                <a:latin typeface="Comic Sans MS"/>
                <a:ea typeface="Comic Sans MS"/>
                <a:cs typeface="Comic Sans MS"/>
                <a:sym typeface="Comic Sans MS"/>
              </a:defRPr>
            </a:lvl5pPr>
            <a:lvl6pPr marL="2743200" marR="0" lvl="5" indent="-355600" algn="l" rtl="0">
              <a:lnSpc>
                <a:spcPct val="100000"/>
              </a:lnSpc>
              <a:spcBef>
                <a:spcPts val="400"/>
              </a:spcBef>
              <a:spcAft>
                <a:spcPts val="0"/>
              </a:spcAft>
              <a:buClr>
                <a:schemeClr val="dk1"/>
              </a:buClr>
              <a:buSzPts val="2000"/>
              <a:buFont typeface="Comic Sans MS"/>
              <a:buChar char="»"/>
              <a:defRPr sz="2000" b="0" i="0" u="none" strike="noStrike" cap="none">
                <a:solidFill>
                  <a:schemeClr val="dk1"/>
                </a:solidFill>
                <a:latin typeface="Comic Sans MS"/>
                <a:ea typeface="Comic Sans MS"/>
                <a:cs typeface="Comic Sans MS"/>
                <a:sym typeface="Comic Sans MS"/>
              </a:defRPr>
            </a:lvl6pPr>
            <a:lvl7pPr marL="3200400" marR="0" lvl="6" indent="-355600" algn="l" rtl="0">
              <a:lnSpc>
                <a:spcPct val="100000"/>
              </a:lnSpc>
              <a:spcBef>
                <a:spcPts val="400"/>
              </a:spcBef>
              <a:spcAft>
                <a:spcPts val="0"/>
              </a:spcAft>
              <a:buClr>
                <a:schemeClr val="dk1"/>
              </a:buClr>
              <a:buSzPts val="2000"/>
              <a:buFont typeface="Comic Sans MS"/>
              <a:buChar char="»"/>
              <a:defRPr sz="2000" b="0" i="0" u="none" strike="noStrike" cap="none">
                <a:solidFill>
                  <a:schemeClr val="dk1"/>
                </a:solidFill>
                <a:latin typeface="Comic Sans MS"/>
                <a:ea typeface="Comic Sans MS"/>
                <a:cs typeface="Comic Sans MS"/>
                <a:sym typeface="Comic Sans MS"/>
              </a:defRPr>
            </a:lvl7pPr>
            <a:lvl8pPr marL="3657600" marR="0" lvl="7" indent="-355600" algn="l" rtl="0">
              <a:lnSpc>
                <a:spcPct val="100000"/>
              </a:lnSpc>
              <a:spcBef>
                <a:spcPts val="400"/>
              </a:spcBef>
              <a:spcAft>
                <a:spcPts val="0"/>
              </a:spcAft>
              <a:buClr>
                <a:schemeClr val="dk1"/>
              </a:buClr>
              <a:buSzPts val="2000"/>
              <a:buFont typeface="Comic Sans MS"/>
              <a:buChar char="»"/>
              <a:defRPr sz="2000" b="0" i="0" u="none" strike="noStrike" cap="none">
                <a:solidFill>
                  <a:schemeClr val="dk1"/>
                </a:solidFill>
                <a:latin typeface="Comic Sans MS"/>
                <a:ea typeface="Comic Sans MS"/>
                <a:cs typeface="Comic Sans MS"/>
                <a:sym typeface="Comic Sans MS"/>
              </a:defRPr>
            </a:lvl8pPr>
            <a:lvl9pPr marL="4114800" marR="0" lvl="8" indent="-355600" algn="l" rtl="0">
              <a:lnSpc>
                <a:spcPct val="100000"/>
              </a:lnSpc>
              <a:spcBef>
                <a:spcPts val="400"/>
              </a:spcBef>
              <a:spcAft>
                <a:spcPts val="0"/>
              </a:spcAft>
              <a:buClr>
                <a:schemeClr val="dk1"/>
              </a:buClr>
              <a:buSzPts val="2000"/>
              <a:buFont typeface="Comic Sans MS"/>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48" name="Google Shape;48;p28"/>
          <p:cNvSpPr txBox="1">
            <a:spLocks noGrp="1"/>
          </p:cNvSpPr>
          <p:nvPr>
            <p:ph type="dt" idx="10"/>
          </p:nvPr>
        </p:nvSpPr>
        <p:spPr>
          <a:xfrm>
            <a:off x="1371600" y="62484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mic Sans MS"/>
                <a:ea typeface="Comic Sans MS"/>
                <a:cs typeface="Comic Sans MS"/>
                <a:sym typeface="Comic Sans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49" name="Google Shape;49;p28"/>
          <p:cNvSpPr txBox="1">
            <a:spLocks noGrp="1"/>
          </p:cNvSpPr>
          <p:nvPr>
            <p:ph type="ftr" idx="11"/>
          </p:nvPr>
        </p:nvSpPr>
        <p:spPr>
          <a:xfrm>
            <a:off x="3556000" y="6248400"/>
            <a:ext cx="2895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mic Sans MS"/>
                <a:ea typeface="Comic Sans MS"/>
                <a:cs typeface="Comic Sans MS"/>
                <a:sym typeface="Comic Sans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50" name="Google Shape;50;p28"/>
          <p:cNvSpPr txBox="1">
            <a:spLocks noGrp="1"/>
          </p:cNvSpPr>
          <p:nvPr>
            <p:ph type="sldNum" idx="12"/>
          </p:nvPr>
        </p:nvSpPr>
        <p:spPr>
          <a:xfrm>
            <a:off x="67183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1pPr>
            <a:lvl2pPr marL="0" marR="0" lvl="1" indent="0" algn="r" rtl="0">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2pPr>
            <a:lvl3pPr marL="0" marR="0" lvl="2" indent="0" algn="r" rtl="0">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3pPr>
            <a:lvl4pPr marL="0" marR="0" lvl="3" indent="0" algn="r" rtl="0">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4pPr>
            <a:lvl5pPr marL="0" marR="0" lvl="4" indent="0" algn="r" rtl="0">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5pPr>
            <a:lvl6pPr marL="0" marR="0" lvl="5" indent="0" algn="r" rtl="0">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6pPr>
            <a:lvl7pPr marL="0" marR="0" lvl="6" indent="0" algn="r" rtl="0">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7pPr>
            <a:lvl8pPr marL="0" marR="0" lvl="7" indent="0" algn="r" rtl="0">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8pPr>
            <a:lvl9pPr marL="0" marR="0" lvl="8" indent="0" algn="r" rtl="0">
              <a:lnSpc>
                <a:spcPct val="100000"/>
              </a:lnSpc>
              <a:spcBef>
                <a:spcPts val="0"/>
              </a:spcBef>
              <a:spcAft>
                <a:spcPts val="0"/>
              </a:spcAft>
              <a:buClr>
                <a:schemeClr val="dk1"/>
              </a:buClr>
              <a:buSzPts val="1400"/>
              <a:buFont typeface="Comic Sans MS"/>
              <a:buNone/>
              <a:defRPr sz="1400" b="0" i="0" u="none" strike="noStrike" cap="none">
                <a:solidFill>
                  <a:schemeClr val="dk1"/>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
        <p:nvSpPr>
          <p:cNvPr id="51" name="Google Shape;51;p28"/>
          <p:cNvSpPr/>
          <p:nvPr/>
        </p:nvSpPr>
        <p:spPr>
          <a:xfrm rot="-3180000">
            <a:off x="7865268" y="24606"/>
            <a:ext cx="1165225" cy="2097087"/>
          </a:xfrm>
          <a:custGeom>
            <a:avLst/>
            <a:gdLst/>
            <a:ahLst/>
            <a:cxnLst/>
            <a:rect l="l" t="t" r="r" b="b"/>
            <a:pathLst>
              <a:path w="2911" h="3703" extrusionOk="0">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mic Sans MS"/>
              <a:ea typeface="Comic Sans MS"/>
              <a:cs typeface="Comic Sans MS"/>
              <a:sym typeface="Comic Sans MS"/>
            </a:endParaRPr>
          </a:p>
        </p:txBody>
      </p:sp>
      <p:sp>
        <p:nvSpPr>
          <p:cNvPr id="52" name="Google Shape;52;p28"/>
          <p:cNvSpPr/>
          <p:nvPr/>
        </p:nvSpPr>
        <p:spPr>
          <a:xfrm rot="-3180000">
            <a:off x="7831137" y="192087"/>
            <a:ext cx="1025525" cy="1571625"/>
          </a:xfrm>
          <a:custGeom>
            <a:avLst/>
            <a:gdLst/>
            <a:ahLst/>
            <a:cxnLst/>
            <a:rect l="l" t="t" r="r" b="b"/>
            <a:pathLst>
              <a:path w="2561" h="2777" extrusionOk="0">
                <a:moveTo>
                  <a:pt x="0" y="2485"/>
                </a:moveTo>
                <a:lnTo>
                  <a:pt x="432" y="2553"/>
                </a:lnTo>
                <a:lnTo>
                  <a:pt x="736" y="2777"/>
                </a:lnTo>
                <a:lnTo>
                  <a:pt x="2561" y="399"/>
                </a:lnTo>
                <a:lnTo>
                  <a:pt x="2118" y="82"/>
                </a:lnTo>
                <a:lnTo>
                  <a:pt x="1898" y="0"/>
                </a:lnTo>
                <a:lnTo>
                  <a:pt x="0" y="2485"/>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mic Sans MS"/>
              <a:ea typeface="Comic Sans MS"/>
              <a:cs typeface="Comic Sans MS"/>
              <a:sym typeface="Comic Sans MS"/>
            </a:endParaRPr>
          </a:p>
        </p:txBody>
      </p:sp>
      <p:grpSp>
        <p:nvGrpSpPr>
          <p:cNvPr id="53" name="Google Shape;53;p28"/>
          <p:cNvGrpSpPr/>
          <p:nvPr/>
        </p:nvGrpSpPr>
        <p:grpSpPr>
          <a:xfrm>
            <a:off x="7937" y="5540375"/>
            <a:ext cx="1784350" cy="1246187"/>
            <a:chOff x="5" y="3490"/>
            <a:chExt cx="1124" cy="785"/>
          </a:xfrm>
        </p:grpSpPr>
        <p:sp>
          <p:nvSpPr>
            <p:cNvPr id="54" name="Google Shape;54;p28"/>
            <p:cNvSpPr/>
            <p:nvPr/>
          </p:nvSpPr>
          <p:spPr>
            <a:xfrm>
              <a:off x="24" y="3505"/>
              <a:ext cx="1089" cy="649"/>
            </a:xfrm>
            <a:custGeom>
              <a:avLst/>
              <a:gdLst/>
              <a:ahLst/>
              <a:cxnLst/>
              <a:rect l="l" t="t" r="r" b="b"/>
              <a:pathLst>
                <a:path w="2177" h="1298" extrusionOk="0">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mic Sans MS"/>
                <a:ea typeface="Comic Sans MS"/>
                <a:cs typeface="Comic Sans MS"/>
                <a:sym typeface="Comic Sans MS"/>
              </a:endParaRPr>
            </a:p>
          </p:txBody>
        </p:sp>
        <p:sp>
          <p:nvSpPr>
            <p:cNvPr id="55" name="Google Shape;55;p28"/>
            <p:cNvSpPr/>
            <p:nvPr/>
          </p:nvSpPr>
          <p:spPr>
            <a:xfrm>
              <a:off x="1022" y="3582"/>
              <a:ext cx="71" cy="129"/>
            </a:xfrm>
            <a:custGeom>
              <a:avLst/>
              <a:gdLst/>
              <a:ahLst/>
              <a:cxnLst/>
              <a:rect l="l" t="t" r="r" b="b"/>
              <a:pathLst>
                <a:path w="143" h="258" extrusionOk="0">
                  <a:moveTo>
                    <a:pt x="0" y="7"/>
                  </a:moveTo>
                  <a:lnTo>
                    <a:pt x="120" y="0"/>
                  </a:lnTo>
                  <a:lnTo>
                    <a:pt x="143" y="233"/>
                  </a:lnTo>
                  <a:lnTo>
                    <a:pt x="8" y="258"/>
                  </a:lnTo>
                  <a:lnTo>
                    <a:pt x="0" y="7"/>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mic Sans MS"/>
                <a:ea typeface="Comic Sans MS"/>
                <a:cs typeface="Comic Sans MS"/>
                <a:sym typeface="Comic Sans MS"/>
              </a:endParaRPr>
            </a:p>
          </p:txBody>
        </p:sp>
        <p:sp>
          <p:nvSpPr>
            <p:cNvPr id="56" name="Google Shape;56;p28"/>
            <p:cNvSpPr/>
            <p:nvPr/>
          </p:nvSpPr>
          <p:spPr>
            <a:xfrm>
              <a:off x="20" y="3774"/>
              <a:ext cx="792" cy="410"/>
            </a:xfrm>
            <a:custGeom>
              <a:avLst/>
              <a:gdLst/>
              <a:ahLst/>
              <a:cxnLst/>
              <a:rect l="l" t="t" r="r" b="b"/>
              <a:pathLst>
                <a:path w="1586" h="821" extrusionOk="0">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mic Sans MS"/>
                <a:ea typeface="Comic Sans MS"/>
                <a:cs typeface="Comic Sans MS"/>
                <a:sym typeface="Comic Sans MS"/>
              </a:endParaRPr>
            </a:p>
          </p:txBody>
        </p:sp>
        <p:sp>
          <p:nvSpPr>
            <p:cNvPr id="57" name="Google Shape;57;p28"/>
            <p:cNvSpPr/>
            <p:nvPr/>
          </p:nvSpPr>
          <p:spPr>
            <a:xfrm>
              <a:off x="129" y="3808"/>
              <a:ext cx="525" cy="374"/>
            </a:xfrm>
            <a:custGeom>
              <a:avLst/>
              <a:gdLst/>
              <a:ahLst/>
              <a:cxnLst/>
              <a:rect l="l" t="t" r="r" b="b"/>
              <a:pathLst>
                <a:path w="1049" h="747" extrusionOk="0">
                  <a:moveTo>
                    <a:pt x="0" y="325"/>
                  </a:moveTo>
                  <a:lnTo>
                    <a:pt x="922" y="747"/>
                  </a:lnTo>
                  <a:lnTo>
                    <a:pt x="939" y="534"/>
                  </a:lnTo>
                  <a:lnTo>
                    <a:pt x="1049" y="422"/>
                  </a:lnTo>
                  <a:lnTo>
                    <a:pt x="78" y="0"/>
                  </a:lnTo>
                  <a:lnTo>
                    <a:pt x="0" y="127"/>
                  </a:lnTo>
                  <a:lnTo>
                    <a:pt x="0" y="325"/>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mic Sans MS"/>
                <a:ea typeface="Comic Sans MS"/>
                <a:cs typeface="Comic Sans MS"/>
                <a:sym typeface="Comic Sans MS"/>
              </a:endParaRPr>
            </a:p>
          </p:txBody>
        </p:sp>
        <p:sp>
          <p:nvSpPr>
            <p:cNvPr id="58" name="Google Shape;58;p28"/>
            <p:cNvSpPr/>
            <p:nvPr/>
          </p:nvSpPr>
          <p:spPr>
            <a:xfrm>
              <a:off x="485" y="3532"/>
              <a:ext cx="135" cy="121"/>
            </a:xfrm>
            <a:custGeom>
              <a:avLst/>
              <a:gdLst/>
              <a:ahLst/>
              <a:cxnLst/>
              <a:rect l="l" t="t" r="r" b="b"/>
              <a:pathLst>
                <a:path w="272" h="241" extrusionOk="0">
                  <a:moveTo>
                    <a:pt x="0" y="28"/>
                  </a:moveTo>
                  <a:lnTo>
                    <a:pt x="160" y="0"/>
                  </a:lnTo>
                  <a:lnTo>
                    <a:pt x="251" y="36"/>
                  </a:lnTo>
                  <a:lnTo>
                    <a:pt x="272" y="139"/>
                  </a:lnTo>
                  <a:lnTo>
                    <a:pt x="164" y="146"/>
                  </a:lnTo>
                  <a:lnTo>
                    <a:pt x="32" y="241"/>
                  </a:lnTo>
                  <a:lnTo>
                    <a:pt x="0" y="28"/>
                  </a:lnTo>
                  <a:close/>
                </a:path>
              </a:pathLst>
            </a:custGeom>
            <a:solidFill>
              <a:schemeClr va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mic Sans MS"/>
                <a:ea typeface="Comic Sans MS"/>
                <a:cs typeface="Comic Sans MS"/>
                <a:sym typeface="Comic Sans MS"/>
              </a:endParaRPr>
            </a:p>
          </p:txBody>
        </p:sp>
        <p:sp>
          <p:nvSpPr>
            <p:cNvPr id="59" name="Google Shape;59;p28"/>
            <p:cNvSpPr/>
            <p:nvPr/>
          </p:nvSpPr>
          <p:spPr>
            <a:xfrm>
              <a:off x="641" y="4163"/>
              <a:ext cx="76" cy="112"/>
            </a:xfrm>
            <a:custGeom>
              <a:avLst/>
              <a:gdLst/>
              <a:ahLst/>
              <a:cxnLst/>
              <a:rect l="l" t="t" r="r" b="b"/>
              <a:pathLst>
                <a:path w="152" h="224" extrusionOk="0">
                  <a:moveTo>
                    <a:pt x="152" y="4"/>
                  </a:moveTo>
                  <a:lnTo>
                    <a:pt x="152" y="224"/>
                  </a:lnTo>
                  <a:lnTo>
                    <a:pt x="0" y="8"/>
                  </a:lnTo>
                  <a:lnTo>
                    <a:pt x="72" y="0"/>
                  </a:lnTo>
                  <a:lnTo>
                    <a:pt x="152" y="4"/>
                  </a:lnTo>
                  <a:close/>
                </a:path>
              </a:pathLst>
            </a:custGeom>
            <a:solidFill>
              <a:schemeClr va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mic Sans MS"/>
                <a:ea typeface="Comic Sans MS"/>
                <a:cs typeface="Comic Sans MS"/>
                <a:sym typeface="Comic Sans MS"/>
              </a:endParaRPr>
            </a:p>
          </p:txBody>
        </p:sp>
        <p:sp>
          <p:nvSpPr>
            <p:cNvPr id="60" name="Google Shape;60;p28"/>
            <p:cNvSpPr/>
            <p:nvPr/>
          </p:nvSpPr>
          <p:spPr>
            <a:xfrm>
              <a:off x="504" y="3607"/>
              <a:ext cx="193" cy="383"/>
            </a:xfrm>
            <a:custGeom>
              <a:avLst/>
              <a:gdLst/>
              <a:ahLst/>
              <a:cxnLst/>
              <a:rect l="l" t="t" r="r" b="b"/>
              <a:pathLst>
                <a:path w="386" h="764" extrusionOk="0">
                  <a:moveTo>
                    <a:pt x="0" y="80"/>
                  </a:moveTo>
                  <a:lnTo>
                    <a:pt x="87" y="0"/>
                  </a:lnTo>
                  <a:lnTo>
                    <a:pt x="232" y="6"/>
                  </a:lnTo>
                  <a:lnTo>
                    <a:pt x="386" y="764"/>
                  </a:lnTo>
                  <a:lnTo>
                    <a:pt x="279" y="720"/>
                  </a:lnTo>
                  <a:lnTo>
                    <a:pt x="152" y="677"/>
                  </a:lnTo>
                  <a:lnTo>
                    <a:pt x="0" y="8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mic Sans MS"/>
                <a:ea typeface="Comic Sans MS"/>
                <a:cs typeface="Comic Sans MS"/>
                <a:sym typeface="Comic Sans MS"/>
              </a:endParaRPr>
            </a:p>
          </p:txBody>
        </p:sp>
        <p:sp>
          <p:nvSpPr>
            <p:cNvPr id="61" name="Google Shape;61;p28"/>
            <p:cNvSpPr/>
            <p:nvPr/>
          </p:nvSpPr>
          <p:spPr>
            <a:xfrm>
              <a:off x="668" y="3590"/>
              <a:ext cx="364" cy="174"/>
            </a:xfrm>
            <a:custGeom>
              <a:avLst/>
              <a:gdLst/>
              <a:ahLst/>
              <a:cxnLst/>
              <a:rect l="l" t="t" r="r" b="b"/>
              <a:pathLst>
                <a:path w="728" h="348" extrusionOk="0">
                  <a:moveTo>
                    <a:pt x="692" y="0"/>
                  </a:moveTo>
                  <a:lnTo>
                    <a:pt x="0" y="106"/>
                  </a:lnTo>
                  <a:lnTo>
                    <a:pt x="28" y="348"/>
                  </a:lnTo>
                  <a:lnTo>
                    <a:pt x="715" y="237"/>
                  </a:lnTo>
                  <a:lnTo>
                    <a:pt x="728" y="43"/>
                  </a:lnTo>
                  <a:lnTo>
                    <a:pt x="692"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mic Sans MS"/>
                <a:ea typeface="Comic Sans MS"/>
                <a:cs typeface="Comic Sans MS"/>
                <a:sym typeface="Comic Sans MS"/>
              </a:endParaRPr>
            </a:p>
          </p:txBody>
        </p:sp>
        <p:sp>
          <p:nvSpPr>
            <p:cNvPr id="62" name="Google Shape;62;p28"/>
            <p:cNvSpPr/>
            <p:nvPr/>
          </p:nvSpPr>
          <p:spPr>
            <a:xfrm>
              <a:off x="347" y="3693"/>
              <a:ext cx="156" cy="67"/>
            </a:xfrm>
            <a:custGeom>
              <a:avLst/>
              <a:gdLst/>
              <a:ahLst/>
              <a:cxnLst/>
              <a:rect l="l" t="t" r="r" b="b"/>
              <a:pathLst>
                <a:path w="312" h="135" extrusionOk="0">
                  <a:moveTo>
                    <a:pt x="272" y="0"/>
                  </a:moveTo>
                  <a:lnTo>
                    <a:pt x="0" y="78"/>
                  </a:lnTo>
                  <a:lnTo>
                    <a:pt x="312" y="135"/>
                  </a:lnTo>
                  <a:lnTo>
                    <a:pt x="272"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mic Sans MS"/>
                <a:ea typeface="Comic Sans MS"/>
                <a:cs typeface="Comic Sans MS"/>
                <a:sym typeface="Comic Sans MS"/>
              </a:endParaRPr>
            </a:p>
          </p:txBody>
        </p:sp>
        <p:grpSp>
          <p:nvGrpSpPr>
            <p:cNvPr id="63" name="Google Shape;63;p28"/>
            <p:cNvGrpSpPr/>
            <p:nvPr/>
          </p:nvGrpSpPr>
          <p:grpSpPr>
            <a:xfrm>
              <a:off x="5" y="3490"/>
              <a:ext cx="1124" cy="780"/>
              <a:chOff x="5" y="3490"/>
              <a:chExt cx="1124" cy="780"/>
            </a:xfrm>
          </p:grpSpPr>
          <p:grpSp>
            <p:nvGrpSpPr>
              <p:cNvPr id="64" name="Google Shape;64;p28"/>
              <p:cNvGrpSpPr/>
              <p:nvPr/>
            </p:nvGrpSpPr>
            <p:grpSpPr>
              <a:xfrm>
                <a:off x="499" y="3562"/>
                <a:ext cx="548" cy="708"/>
                <a:chOff x="499" y="3562"/>
                <a:chExt cx="548" cy="708"/>
              </a:xfrm>
            </p:grpSpPr>
            <p:sp>
              <p:nvSpPr>
                <p:cNvPr id="65" name="Google Shape;65;p28"/>
                <p:cNvSpPr/>
                <p:nvPr/>
              </p:nvSpPr>
              <p:spPr>
                <a:xfrm>
                  <a:off x="499" y="3587"/>
                  <a:ext cx="157" cy="87"/>
                </a:xfrm>
                <a:custGeom>
                  <a:avLst/>
                  <a:gdLst/>
                  <a:ahLst/>
                  <a:cxnLst/>
                  <a:rect l="l" t="t" r="r" b="b"/>
                  <a:pathLst>
                    <a:path w="313" h="175" extrusionOk="0">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mic Sans MS"/>
                    <a:ea typeface="Comic Sans MS"/>
                    <a:cs typeface="Comic Sans MS"/>
                    <a:sym typeface="Comic Sans MS"/>
                  </a:endParaRPr>
                </a:p>
              </p:txBody>
            </p:sp>
            <p:sp>
              <p:nvSpPr>
                <p:cNvPr id="66" name="Google Shape;66;p28"/>
                <p:cNvSpPr/>
                <p:nvPr/>
              </p:nvSpPr>
              <p:spPr>
                <a:xfrm>
                  <a:off x="636" y="4137"/>
                  <a:ext cx="115" cy="133"/>
                </a:xfrm>
                <a:custGeom>
                  <a:avLst/>
                  <a:gdLst/>
                  <a:ahLst/>
                  <a:cxnLst/>
                  <a:rect l="l" t="t" r="r" b="b"/>
                  <a:pathLst>
                    <a:path w="230" h="266" extrusionOk="0">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mic Sans MS"/>
                    <a:ea typeface="Comic Sans MS"/>
                    <a:cs typeface="Comic Sans MS"/>
                    <a:sym typeface="Comic Sans MS"/>
                  </a:endParaRPr>
                </a:p>
              </p:txBody>
            </p:sp>
            <p:sp>
              <p:nvSpPr>
                <p:cNvPr id="67" name="Google Shape;67;p28"/>
                <p:cNvSpPr/>
                <p:nvPr/>
              </p:nvSpPr>
              <p:spPr>
                <a:xfrm>
                  <a:off x="1004" y="3562"/>
                  <a:ext cx="43" cy="117"/>
                </a:xfrm>
                <a:custGeom>
                  <a:avLst/>
                  <a:gdLst/>
                  <a:ahLst/>
                  <a:cxnLst/>
                  <a:rect l="l" t="t" r="r" b="b"/>
                  <a:pathLst>
                    <a:path w="87" h="234" extrusionOk="0">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mic Sans MS"/>
                    <a:ea typeface="Comic Sans MS"/>
                    <a:cs typeface="Comic Sans MS"/>
                    <a:sym typeface="Comic Sans MS"/>
                  </a:endParaRPr>
                </a:p>
              </p:txBody>
            </p:sp>
          </p:grpSp>
          <p:sp>
            <p:nvSpPr>
              <p:cNvPr id="68" name="Google Shape;68;p28"/>
              <p:cNvSpPr/>
              <p:nvPr/>
            </p:nvSpPr>
            <p:spPr>
              <a:xfrm>
                <a:off x="76" y="3732"/>
                <a:ext cx="595" cy="250"/>
              </a:xfrm>
              <a:custGeom>
                <a:avLst/>
                <a:gdLst/>
                <a:ahLst/>
                <a:cxnLst/>
                <a:rect l="l" t="t" r="r" b="b"/>
                <a:pathLst>
                  <a:path w="1190" h="500" extrusionOk="0">
                    <a:moveTo>
                      <a:pt x="100" y="0"/>
                    </a:moveTo>
                    <a:lnTo>
                      <a:pt x="1190" y="490"/>
                    </a:lnTo>
                    <a:lnTo>
                      <a:pt x="1076" y="500"/>
                    </a:lnTo>
                    <a:lnTo>
                      <a:pt x="0" y="27"/>
                    </a:lnTo>
                    <a:lnTo>
                      <a:pt x="10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mic Sans MS"/>
                  <a:ea typeface="Comic Sans MS"/>
                  <a:cs typeface="Comic Sans MS"/>
                  <a:sym typeface="Comic Sans MS"/>
                </a:endParaRPr>
              </a:p>
            </p:txBody>
          </p:sp>
          <p:sp>
            <p:nvSpPr>
              <p:cNvPr id="69" name="Google Shape;69;p28"/>
              <p:cNvSpPr/>
              <p:nvPr/>
            </p:nvSpPr>
            <p:spPr>
              <a:xfrm>
                <a:off x="260" y="3886"/>
                <a:ext cx="244" cy="148"/>
              </a:xfrm>
              <a:custGeom>
                <a:avLst/>
                <a:gdLst/>
                <a:ahLst/>
                <a:cxnLst/>
                <a:rect l="l" t="t" r="r" b="b"/>
                <a:pathLst>
                  <a:path w="489" h="296" extrusionOk="0">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mic Sans MS"/>
                  <a:ea typeface="Comic Sans MS"/>
                  <a:cs typeface="Comic Sans MS"/>
                  <a:sym typeface="Comic Sans MS"/>
                </a:endParaRPr>
              </a:p>
            </p:txBody>
          </p:sp>
          <p:sp>
            <p:nvSpPr>
              <p:cNvPr id="70" name="Google Shape;70;p28"/>
              <p:cNvSpPr/>
              <p:nvPr/>
            </p:nvSpPr>
            <p:spPr>
              <a:xfrm>
                <a:off x="565" y="3680"/>
                <a:ext cx="107" cy="238"/>
              </a:xfrm>
              <a:custGeom>
                <a:avLst/>
                <a:gdLst/>
                <a:ahLst/>
                <a:cxnLst/>
                <a:rect l="l" t="t" r="r" b="b"/>
                <a:pathLst>
                  <a:path w="213" h="478" extrusionOk="0">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mic Sans MS"/>
                  <a:ea typeface="Comic Sans MS"/>
                  <a:cs typeface="Comic Sans MS"/>
                  <a:sym typeface="Comic Sans MS"/>
                </a:endParaRPr>
              </a:p>
            </p:txBody>
          </p:sp>
          <p:grpSp>
            <p:nvGrpSpPr>
              <p:cNvPr id="71" name="Google Shape;71;p28"/>
              <p:cNvGrpSpPr/>
              <p:nvPr/>
            </p:nvGrpSpPr>
            <p:grpSpPr>
              <a:xfrm>
                <a:off x="5" y="3490"/>
                <a:ext cx="1124" cy="678"/>
                <a:chOff x="5" y="3490"/>
                <a:chExt cx="1124" cy="678"/>
              </a:xfrm>
            </p:grpSpPr>
            <p:sp>
              <p:nvSpPr>
                <p:cNvPr id="72" name="Google Shape;72;p28"/>
                <p:cNvSpPr/>
                <p:nvPr/>
              </p:nvSpPr>
              <p:spPr>
                <a:xfrm>
                  <a:off x="669" y="4048"/>
                  <a:ext cx="75" cy="87"/>
                </a:xfrm>
                <a:custGeom>
                  <a:avLst/>
                  <a:gdLst/>
                  <a:ahLst/>
                  <a:cxnLst/>
                  <a:rect l="l" t="t" r="r" b="b"/>
                  <a:pathLst>
                    <a:path w="150" h="173" extrusionOk="0">
                      <a:moveTo>
                        <a:pt x="110" y="0"/>
                      </a:moveTo>
                      <a:lnTo>
                        <a:pt x="40" y="66"/>
                      </a:lnTo>
                      <a:lnTo>
                        <a:pt x="0" y="173"/>
                      </a:lnTo>
                      <a:lnTo>
                        <a:pt x="80" y="160"/>
                      </a:lnTo>
                      <a:lnTo>
                        <a:pt x="103" y="84"/>
                      </a:lnTo>
                      <a:lnTo>
                        <a:pt x="150" y="27"/>
                      </a:lnTo>
                      <a:lnTo>
                        <a:pt x="11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mic Sans MS"/>
                    <a:ea typeface="Comic Sans MS"/>
                    <a:cs typeface="Comic Sans MS"/>
                    <a:sym typeface="Comic Sans MS"/>
                  </a:endParaRPr>
                </a:p>
              </p:txBody>
            </p:sp>
            <p:sp>
              <p:nvSpPr>
                <p:cNvPr id="73" name="Google Shape;73;p28"/>
                <p:cNvSpPr/>
                <p:nvPr/>
              </p:nvSpPr>
              <p:spPr>
                <a:xfrm>
                  <a:off x="5" y="3728"/>
                  <a:ext cx="842" cy="440"/>
                </a:xfrm>
                <a:custGeom>
                  <a:avLst/>
                  <a:gdLst/>
                  <a:ahLst/>
                  <a:cxnLst/>
                  <a:rect l="l" t="t" r="r" b="b"/>
                  <a:pathLst>
                    <a:path w="1684" h="880" extrusionOk="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mic Sans MS"/>
                    <a:ea typeface="Comic Sans MS"/>
                    <a:cs typeface="Comic Sans MS"/>
                    <a:sym typeface="Comic Sans MS"/>
                  </a:endParaRPr>
                </a:p>
              </p:txBody>
            </p:sp>
            <p:sp>
              <p:nvSpPr>
                <p:cNvPr id="74" name="Google Shape;74;p28"/>
                <p:cNvSpPr/>
                <p:nvPr/>
              </p:nvSpPr>
              <p:spPr>
                <a:xfrm>
                  <a:off x="106" y="3770"/>
                  <a:ext cx="80" cy="167"/>
                </a:xfrm>
                <a:custGeom>
                  <a:avLst/>
                  <a:gdLst/>
                  <a:ahLst/>
                  <a:cxnLst/>
                  <a:rect l="l" t="t" r="r" b="b"/>
                  <a:pathLst>
                    <a:path w="160" h="335" extrusionOk="0">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mic Sans MS"/>
                    <a:ea typeface="Comic Sans MS"/>
                    <a:cs typeface="Comic Sans MS"/>
                    <a:sym typeface="Comic Sans MS"/>
                  </a:endParaRPr>
                </a:p>
              </p:txBody>
            </p:sp>
            <p:sp>
              <p:nvSpPr>
                <p:cNvPr id="75" name="Google Shape;75;p28"/>
                <p:cNvSpPr/>
                <p:nvPr/>
              </p:nvSpPr>
              <p:spPr>
                <a:xfrm>
                  <a:off x="449" y="3490"/>
                  <a:ext cx="322" cy="594"/>
                </a:xfrm>
                <a:custGeom>
                  <a:avLst/>
                  <a:gdLst/>
                  <a:ahLst/>
                  <a:cxnLst/>
                  <a:rect l="l" t="t" r="r" b="b"/>
                  <a:pathLst>
                    <a:path w="642" h="1188" extrusionOk="0">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mic Sans MS"/>
                    <a:ea typeface="Comic Sans MS"/>
                    <a:cs typeface="Comic Sans MS"/>
                    <a:sym typeface="Comic Sans MS"/>
                  </a:endParaRPr>
                </a:p>
              </p:txBody>
            </p:sp>
            <p:sp>
              <p:nvSpPr>
                <p:cNvPr id="76" name="Google Shape;76;p28"/>
                <p:cNvSpPr/>
                <p:nvPr/>
              </p:nvSpPr>
              <p:spPr>
                <a:xfrm>
                  <a:off x="578" y="3650"/>
                  <a:ext cx="96" cy="252"/>
                </a:xfrm>
                <a:custGeom>
                  <a:avLst/>
                  <a:gdLst/>
                  <a:ahLst/>
                  <a:cxnLst/>
                  <a:rect l="l" t="t" r="r" b="b"/>
                  <a:pathLst>
                    <a:path w="192" h="504" extrusionOk="0">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mic Sans MS"/>
                    <a:ea typeface="Comic Sans MS"/>
                    <a:cs typeface="Comic Sans MS"/>
                    <a:sym typeface="Comic Sans MS"/>
                  </a:endParaRPr>
                </a:p>
              </p:txBody>
            </p:sp>
            <p:sp>
              <p:nvSpPr>
                <p:cNvPr id="77" name="Google Shape;77;p28"/>
                <p:cNvSpPr/>
                <p:nvPr/>
              </p:nvSpPr>
              <p:spPr>
                <a:xfrm>
                  <a:off x="328" y="3630"/>
                  <a:ext cx="195" cy="135"/>
                </a:xfrm>
                <a:custGeom>
                  <a:avLst/>
                  <a:gdLst/>
                  <a:ahLst/>
                  <a:cxnLst/>
                  <a:rect l="l" t="t" r="r" b="b"/>
                  <a:pathLst>
                    <a:path w="390" h="269" extrusionOk="0">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mic Sans MS"/>
                    <a:ea typeface="Comic Sans MS"/>
                    <a:cs typeface="Comic Sans MS"/>
                    <a:sym typeface="Comic Sans MS"/>
                  </a:endParaRPr>
                </a:p>
              </p:txBody>
            </p:sp>
            <p:sp>
              <p:nvSpPr>
                <p:cNvPr id="78" name="Google Shape;78;p28"/>
                <p:cNvSpPr/>
                <p:nvPr/>
              </p:nvSpPr>
              <p:spPr>
                <a:xfrm>
                  <a:off x="658" y="3538"/>
                  <a:ext cx="471" cy="212"/>
                </a:xfrm>
                <a:custGeom>
                  <a:avLst/>
                  <a:gdLst/>
                  <a:ahLst/>
                  <a:cxnLst/>
                  <a:rect l="l" t="t" r="r" b="b"/>
                  <a:pathLst>
                    <a:path w="941" h="424" extrusionOk="0">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mic Sans MS"/>
                    <a:ea typeface="Comic Sans MS"/>
                    <a:cs typeface="Comic Sans MS"/>
                    <a:sym typeface="Comic Sans MS"/>
                  </a:endParaRPr>
                </a:p>
              </p:txBody>
            </p:sp>
            <p:sp>
              <p:nvSpPr>
                <p:cNvPr id="79" name="Google Shape;79;p28"/>
                <p:cNvSpPr/>
                <p:nvPr/>
              </p:nvSpPr>
              <p:spPr>
                <a:xfrm>
                  <a:off x="717" y="3606"/>
                  <a:ext cx="245" cy="86"/>
                </a:xfrm>
                <a:custGeom>
                  <a:avLst/>
                  <a:gdLst/>
                  <a:ahLst/>
                  <a:cxnLst/>
                  <a:rect l="l" t="t" r="r" b="b"/>
                  <a:pathLst>
                    <a:path w="488" h="173" extrusionOk="0">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mic Sans MS"/>
                    <a:ea typeface="Comic Sans MS"/>
                    <a:cs typeface="Comic Sans MS"/>
                    <a:sym typeface="Comic Sans MS"/>
                  </a:endParaRPr>
                </a:p>
              </p:txBody>
            </p:sp>
          </p:grpSp>
        </p:grpSp>
      </p:grpSp>
      <p:grpSp>
        <p:nvGrpSpPr>
          <p:cNvPr id="80" name="Google Shape;80;p28"/>
          <p:cNvGrpSpPr/>
          <p:nvPr/>
        </p:nvGrpSpPr>
        <p:grpSpPr>
          <a:xfrm>
            <a:off x="8680450" y="2116137"/>
            <a:ext cx="385762" cy="4308475"/>
            <a:chOff x="5468" y="1333"/>
            <a:chExt cx="243" cy="2714"/>
          </a:xfrm>
        </p:grpSpPr>
        <p:sp>
          <p:nvSpPr>
            <p:cNvPr id="81" name="Google Shape;81;p28"/>
            <p:cNvSpPr/>
            <p:nvPr/>
          </p:nvSpPr>
          <p:spPr>
            <a:xfrm flipH="1">
              <a:off x="5468" y="2620"/>
              <a:ext cx="205" cy="1427"/>
            </a:xfrm>
            <a:custGeom>
              <a:avLst/>
              <a:gdLst/>
              <a:ahLst/>
              <a:cxnLst/>
              <a:rect l="l" t="t" r="r" b="b"/>
              <a:pathLst>
                <a:path w="772" h="3266" extrusionOk="0">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mic Sans MS"/>
                <a:ea typeface="Comic Sans MS"/>
                <a:cs typeface="Comic Sans MS"/>
                <a:sym typeface="Comic Sans MS"/>
              </a:endParaRPr>
            </a:p>
          </p:txBody>
        </p:sp>
        <p:sp>
          <p:nvSpPr>
            <p:cNvPr id="82" name="Google Shape;82;p28"/>
            <p:cNvSpPr/>
            <p:nvPr/>
          </p:nvSpPr>
          <p:spPr>
            <a:xfrm flipH="1">
              <a:off x="5506" y="1333"/>
              <a:ext cx="205" cy="1633"/>
            </a:xfrm>
            <a:custGeom>
              <a:avLst/>
              <a:gdLst/>
              <a:ahLst/>
              <a:cxnLst/>
              <a:rect l="l" t="t" r="r" b="b"/>
              <a:pathLst>
                <a:path w="772" h="3266" extrusionOk="0">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mic Sans MS"/>
                <a:ea typeface="Comic Sans MS"/>
                <a:cs typeface="Comic Sans MS"/>
                <a:sym typeface="Comic Sans MS"/>
              </a:endParaRPr>
            </a:p>
          </p:txBody>
        </p:sp>
      </p:grpSp>
      <p:grpSp>
        <p:nvGrpSpPr>
          <p:cNvPr id="83" name="Google Shape;83;p28"/>
          <p:cNvGrpSpPr/>
          <p:nvPr/>
        </p:nvGrpSpPr>
        <p:grpSpPr>
          <a:xfrm>
            <a:off x="7171827" y="-86214"/>
            <a:ext cx="2426694" cy="2245703"/>
            <a:chOff x="4517" y="-54"/>
            <a:chExt cx="1530" cy="1414"/>
          </a:xfrm>
        </p:grpSpPr>
        <p:grpSp>
          <p:nvGrpSpPr>
            <p:cNvPr id="84" name="Google Shape;84;p28"/>
            <p:cNvGrpSpPr/>
            <p:nvPr/>
          </p:nvGrpSpPr>
          <p:grpSpPr>
            <a:xfrm>
              <a:off x="4517" y="-54"/>
              <a:ext cx="1530" cy="1414"/>
              <a:chOff x="4517" y="-54"/>
              <a:chExt cx="1530" cy="1414"/>
            </a:xfrm>
          </p:grpSpPr>
          <p:sp>
            <p:nvSpPr>
              <p:cNvPr id="85" name="Google Shape;85;p28"/>
              <p:cNvSpPr/>
              <p:nvPr/>
            </p:nvSpPr>
            <p:spPr>
              <a:xfrm rot="-3180000">
                <a:off x="5430" y="1086"/>
                <a:ext cx="62" cy="288"/>
              </a:xfrm>
              <a:custGeom>
                <a:avLst/>
                <a:gdLst/>
                <a:ahLst/>
                <a:cxnLst/>
                <a:rect l="l" t="t" r="r" b="b"/>
                <a:pathLst>
                  <a:path w="245" h="806" extrusionOk="0">
                    <a:moveTo>
                      <a:pt x="123" y="9"/>
                    </a:moveTo>
                    <a:lnTo>
                      <a:pt x="131" y="342"/>
                    </a:lnTo>
                    <a:lnTo>
                      <a:pt x="0" y="806"/>
                    </a:lnTo>
                    <a:lnTo>
                      <a:pt x="79" y="789"/>
                    </a:lnTo>
                    <a:lnTo>
                      <a:pt x="218" y="376"/>
                    </a:lnTo>
                    <a:lnTo>
                      <a:pt x="245" y="0"/>
                    </a:lnTo>
                    <a:lnTo>
                      <a:pt x="123" y="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mic Sans MS"/>
                  <a:ea typeface="Comic Sans MS"/>
                  <a:cs typeface="Comic Sans MS"/>
                  <a:sym typeface="Comic Sans MS"/>
                </a:endParaRPr>
              </a:p>
            </p:txBody>
          </p:sp>
          <p:grpSp>
            <p:nvGrpSpPr>
              <p:cNvPr id="86" name="Google Shape;86;p28"/>
              <p:cNvGrpSpPr/>
              <p:nvPr/>
            </p:nvGrpSpPr>
            <p:grpSpPr>
              <a:xfrm>
                <a:off x="4517" y="-54"/>
                <a:ext cx="1530" cy="1414"/>
                <a:chOff x="4517" y="-54"/>
                <a:chExt cx="1530" cy="1414"/>
              </a:xfrm>
            </p:grpSpPr>
            <p:sp>
              <p:nvSpPr>
                <p:cNvPr id="87" name="Google Shape;87;p28"/>
                <p:cNvSpPr/>
                <p:nvPr/>
              </p:nvSpPr>
              <p:spPr>
                <a:xfrm rot="-3180000">
                  <a:off x="4966" y="71"/>
                  <a:ext cx="153" cy="125"/>
                </a:xfrm>
                <a:custGeom>
                  <a:avLst/>
                  <a:gdLst/>
                  <a:ahLst/>
                  <a:cxnLst/>
                  <a:rect l="l" t="t" r="r" b="b"/>
                  <a:pathLst>
                    <a:path w="604" h="349" extrusionOk="0">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mic Sans MS"/>
                    <a:ea typeface="Comic Sans MS"/>
                    <a:cs typeface="Comic Sans MS"/>
                    <a:sym typeface="Comic Sans MS"/>
                  </a:endParaRPr>
                </a:p>
              </p:txBody>
            </p:sp>
            <p:sp>
              <p:nvSpPr>
                <p:cNvPr id="88" name="Google Shape;88;p28"/>
                <p:cNvSpPr/>
                <p:nvPr/>
              </p:nvSpPr>
              <p:spPr>
                <a:xfrm rot="-3180000">
                  <a:off x="5052" y="327"/>
                  <a:ext cx="269" cy="438"/>
                </a:xfrm>
                <a:custGeom>
                  <a:avLst/>
                  <a:gdLst/>
                  <a:ahLst/>
                  <a:cxnLst/>
                  <a:rect l="l" t="t" r="r" b="b"/>
                  <a:pathLst>
                    <a:path w="1064" h="1230" extrusionOk="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mic Sans MS"/>
                    <a:ea typeface="Comic Sans MS"/>
                    <a:cs typeface="Comic Sans MS"/>
                    <a:sym typeface="Comic Sans MS"/>
                  </a:endParaRPr>
                </a:p>
              </p:txBody>
            </p:sp>
            <p:sp>
              <p:nvSpPr>
                <p:cNvPr id="89" name="Google Shape;89;p28"/>
                <p:cNvSpPr/>
                <p:nvPr/>
              </p:nvSpPr>
              <p:spPr>
                <a:xfrm rot="-3180000">
                  <a:off x="4862" y="177"/>
                  <a:ext cx="505" cy="898"/>
                </a:xfrm>
                <a:custGeom>
                  <a:avLst/>
                  <a:gdLst/>
                  <a:ahLst/>
                  <a:cxnLst/>
                  <a:rect l="l" t="t" r="r" b="b"/>
                  <a:pathLst>
                    <a:path w="2002" h="2521" extrusionOk="0">
                      <a:moveTo>
                        <a:pt x="1941" y="0"/>
                      </a:moveTo>
                      <a:lnTo>
                        <a:pt x="0" y="2521"/>
                      </a:lnTo>
                      <a:lnTo>
                        <a:pt x="192" y="2450"/>
                      </a:lnTo>
                      <a:lnTo>
                        <a:pt x="2002" y="61"/>
                      </a:lnTo>
                      <a:lnTo>
                        <a:pt x="1941"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mic Sans MS"/>
                    <a:ea typeface="Comic Sans MS"/>
                    <a:cs typeface="Comic Sans MS"/>
                    <a:sym typeface="Comic Sans MS"/>
                  </a:endParaRPr>
                </a:p>
              </p:txBody>
            </p:sp>
            <p:sp>
              <p:nvSpPr>
                <p:cNvPr id="90" name="Google Shape;90;p28"/>
                <p:cNvSpPr/>
                <p:nvPr/>
              </p:nvSpPr>
              <p:spPr>
                <a:xfrm rot="-3180000">
                  <a:off x="4903" y="-19"/>
                  <a:ext cx="758" cy="1344"/>
                </a:xfrm>
                <a:custGeom>
                  <a:avLst/>
                  <a:gdLst/>
                  <a:ahLst/>
                  <a:cxnLst/>
                  <a:rect l="l" t="t" r="r" b="b"/>
                  <a:pathLst>
                    <a:path w="3007" h="3771" extrusionOk="0">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mic Sans MS"/>
                    <a:ea typeface="Comic Sans MS"/>
                    <a:cs typeface="Comic Sans MS"/>
                    <a:sym typeface="Comic Sans MS"/>
                  </a:endParaRPr>
                </a:p>
              </p:txBody>
            </p:sp>
            <p:sp>
              <p:nvSpPr>
                <p:cNvPr id="91" name="Google Shape;91;p28"/>
                <p:cNvSpPr/>
                <p:nvPr/>
              </p:nvSpPr>
              <p:spPr>
                <a:xfrm rot="-3180000">
                  <a:off x="5301" y="892"/>
                  <a:ext cx="169" cy="122"/>
                </a:xfrm>
                <a:custGeom>
                  <a:avLst/>
                  <a:gdLst/>
                  <a:ahLst/>
                  <a:cxnLst/>
                  <a:rect l="l" t="t" r="r" b="b"/>
                  <a:pathLst>
                    <a:path w="673" h="342" extrusionOk="0">
                      <a:moveTo>
                        <a:pt x="0" y="80"/>
                      </a:moveTo>
                      <a:lnTo>
                        <a:pt x="255" y="106"/>
                      </a:lnTo>
                      <a:lnTo>
                        <a:pt x="639" y="342"/>
                      </a:lnTo>
                      <a:lnTo>
                        <a:pt x="673" y="289"/>
                      </a:lnTo>
                      <a:lnTo>
                        <a:pt x="447" y="114"/>
                      </a:lnTo>
                      <a:lnTo>
                        <a:pt x="26" y="0"/>
                      </a:lnTo>
                      <a:lnTo>
                        <a:pt x="0" y="8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mic Sans MS"/>
                    <a:ea typeface="Comic Sans MS"/>
                    <a:cs typeface="Comic Sans MS"/>
                    <a:sym typeface="Comic Sans MS"/>
                  </a:endParaRPr>
                </a:p>
              </p:txBody>
            </p:sp>
            <p:sp>
              <p:nvSpPr>
                <p:cNvPr id="92" name="Google Shape;92;p28"/>
                <p:cNvSpPr/>
                <p:nvPr/>
              </p:nvSpPr>
              <p:spPr>
                <a:xfrm rot="-3180000">
                  <a:off x="5253" y="801"/>
                  <a:ext cx="181" cy="144"/>
                </a:xfrm>
                <a:custGeom>
                  <a:avLst/>
                  <a:gdLst/>
                  <a:ahLst/>
                  <a:cxnLst/>
                  <a:rect l="l" t="t" r="r" b="b"/>
                  <a:pathLst>
                    <a:path w="716" h="403" extrusionOk="0">
                      <a:moveTo>
                        <a:pt x="0" y="78"/>
                      </a:moveTo>
                      <a:lnTo>
                        <a:pt x="340" y="148"/>
                      </a:lnTo>
                      <a:lnTo>
                        <a:pt x="638" y="403"/>
                      </a:lnTo>
                      <a:lnTo>
                        <a:pt x="716" y="296"/>
                      </a:lnTo>
                      <a:lnTo>
                        <a:pt x="420" y="114"/>
                      </a:lnTo>
                      <a:lnTo>
                        <a:pt x="70" y="0"/>
                      </a:lnTo>
                      <a:lnTo>
                        <a:pt x="0" y="7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mic Sans MS"/>
                    <a:ea typeface="Comic Sans MS"/>
                    <a:cs typeface="Comic Sans MS"/>
                    <a:sym typeface="Comic Sans MS"/>
                  </a:endParaRPr>
                </a:p>
              </p:txBody>
            </p:sp>
            <p:sp>
              <p:nvSpPr>
                <p:cNvPr id="93" name="Google Shape;93;p28"/>
                <p:cNvSpPr/>
                <p:nvPr/>
              </p:nvSpPr>
              <p:spPr>
                <a:xfrm rot="-3180000">
                  <a:off x="4985" y="210"/>
                  <a:ext cx="181" cy="147"/>
                </a:xfrm>
                <a:custGeom>
                  <a:avLst/>
                  <a:gdLst/>
                  <a:ahLst/>
                  <a:cxnLst/>
                  <a:rect l="l" t="t" r="r" b="b"/>
                  <a:pathLst>
                    <a:path w="717" h="411" extrusionOk="0">
                      <a:moveTo>
                        <a:pt x="0" y="78"/>
                      </a:moveTo>
                      <a:lnTo>
                        <a:pt x="316" y="139"/>
                      </a:lnTo>
                      <a:lnTo>
                        <a:pt x="649" y="411"/>
                      </a:lnTo>
                      <a:lnTo>
                        <a:pt x="717" y="314"/>
                      </a:lnTo>
                      <a:lnTo>
                        <a:pt x="394" y="87"/>
                      </a:lnTo>
                      <a:lnTo>
                        <a:pt x="54" y="0"/>
                      </a:lnTo>
                      <a:lnTo>
                        <a:pt x="0" y="7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mic Sans MS"/>
                    <a:ea typeface="Comic Sans MS"/>
                    <a:cs typeface="Comic Sans MS"/>
                    <a:sym typeface="Comic Sans MS"/>
                  </a:endParaRPr>
                </a:p>
              </p:txBody>
            </p:sp>
            <p:sp>
              <p:nvSpPr>
                <p:cNvPr id="94" name="Google Shape;94;p28"/>
                <p:cNvSpPr/>
                <p:nvPr/>
              </p:nvSpPr>
              <p:spPr>
                <a:xfrm rot="-3180000">
                  <a:off x="4951" y="137"/>
                  <a:ext cx="179" cy="138"/>
                </a:xfrm>
                <a:custGeom>
                  <a:avLst/>
                  <a:gdLst/>
                  <a:ahLst/>
                  <a:cxnLst/>
                  <a:rect l="l" t="t" r="r" b="b"/>
                  <a:pathLst>
                    <a:path w="709" h="386" extrusionOk="0">
                      <a:moveTo>
                        <a:pt x="0" y="88"/>
                      </a:moveTo>
                      <a:lnTo>
                        <a:pt x="272" y="131"/>
                      </a:lnTo>
                      <a:lnTo>
                        <a:pt x="665" y="386"/>
                      </a:lnTo>
                      <a:lnTo>
                        <a:pt x="709" y="308"/>
                      </a:lnTo>
                      <a:lnTo>
                        <a:pt x="306" y="53"/>
                      </a:lnTo>
                      <a:lnTo>
                        <a:pt x="43" y="0"/>
                      </a:lnTo>
                      <a:lnTo>
                        <a:pt x="0" y="8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mic Sans MS"/>
                    <a:ea typeface="Comic Sans MS"/>
                    <a:cs typeface="Comic Sans MS"/>
                    <a:sym typeface="Comic Sans MS"/>
                  </a:endParaRPr>
                </a:p>
              </p:txBody>
            </p:sp>
          </p:grpSp>
        </p:grpSp>
        <p:cxnSp>
          <p:nvCxnSpPr>
            <p:cNvPr id="95" name="Google Shape;95;p28"/>
            <p:cNvCxnSpPr/>
            <p:nvPr/>
          </p:nvCxnSpPr>
          <p:spPr>
            <a:xfrm>
              <a:off x="4870" y="84"/>
              <a:ext cx="42" cy="96"/>
            </a:xfrm>
            <a:prstGeom prst="straightConnector1">
              <a:avLst/>
            </a:prstGeom>
            <a:noFill/>
            <a:ln w="38100" cap="flat" cmpd="sng">
              <a:solidFill>
                <a:schemeClr val="accent2"/>
              </a:solidFill>
              <a:prstDash val="solid"/>
              <a:miter lim="800000"/>
              <a:headEnd type="none" w="sm" len="sm"/>
              <a:tailEnd type="none" w="sm" len="sm"/>
            </a:ln>
          </p:spPr>
        </p:cxnSp>
      </p:gr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2.jpg"/><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discovery.ucl.ac.uk/1473708/"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southridgefirst.org.uk/website/relationships_education/488539"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mailto:karen.pringle@ntlp.org.uk"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22.jpg"/><Relationship Id="rId4" Type="http://schemas.openxmlformats.org/officeDocument/2006/relationships/hyperlink" Target="mailto:catherine.cassidy@ntlp.org.u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
          <p:cNvSpPr txBox="1">
            <a:spLocks noGrp="1"/>
          </p:cNvSpPr>
          <p:nvPr>
            <p:ph type="ctrTitle"/>
          </p:nvPr>
        </p:nvSpPr>
        <p:spPr>
          <a:xfrm>
            <a:off x="1371600" y="1511300"/>
            <a:ext cx="6400800" cy="2273300"/>
          </a:xfrm>
          <a:prstGeom prst="rect">
            <a:avLst/>
          </a:prstGeom>
          <a:noFill/>
          <a:ln>
            <a:noFill/>
          </a:ln>
          <a:effectLst>
            <a:outerShdw blurRad="63500" dist="45790" dir="2021404">
              <a:schemeClr val="lt2"/>
            </a:outerShdw>
          </a:effectLst>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4400"/>
              <a:buFont typeface="Comic Sans MS"/>
              <a:buNone/>
            </a:pPr>
            <a:r>
              <a:rPr lang="en-US" sz="4400" b="0" i="0" u="none">
                <a:solidFill>
                  <a:schemeClr val="dk2"/>
                </a:solidFill>
                <a:latin typeface="Comic Sans MS"/>
                <a:ea typeface="Comic Sans MS"/>
                <a:cs typeface="Comic Sans MS"/>
                <a:sym typeface="Comic Sans MS"/>
              </a:rPr>
              <a:t>Welcome to Key Stage 1</a:t>
            </a:r>
            <a:endParaRPr/>
          </a:p>
        </p:txBody>
      </p:sp>
      <p:sp>
        <p:nvSpPr>
          <p:cNvPr id="165" name="Google Shape;165;p1"/>
          <p:cNvSpPr txBox="1">
            <a:spLocks noGrp="1"/>
          </p:cNvSpPr>
          <p:nvPr>
            <p:ph type="subTitle" idx="1"/>
          </p:nvPr>
        </p:nvSpPr>
        <p:spPr>
          <a:xfrm>
            <a:off x="1549400" y="4051300"/>
            <a:ext cx="6032500" cy="10033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chemeClr val="dk1"/>
              </a:buClr>
              <a:buSzPts val="2000"/>
              <a:buFont typeface="Comic Sans MS"/>
              <a:buNone/>
            </a:pPr>
            <a:r>
              <a:rPr lang="en-US" sz="2000" b="0" i="0" u="none">
                <a:solidFill>
                  <a:schemeClr val="dk1"/>
                </a:solidFill>
                <a:latin typeface="Comic Sans MS"/>
                <a:ea typeface="Comic Sans MS"/>
                <a:cs typeface="Comic Sans MS"/>
                <a:sym typeface="Comic Sans MS"/>
              </a:rPr>
              <a:t>Year 1 Information and Routines</a:t>
            </a:r>
            <a:endParaRPr/>
          </a:p>
          <a:p>
            <a:pPr marL="0" lvl="0" indent="0" algn="ctr" rtl="0">
              <a:lnSpc>
                <a:spcPct val="100000"/>
              </a:lnSpc>
              <a:spcBef>
                <a:spcPts val="400"/>
              </a:spcBef>
              <a:spcAft>
                <a:spcPts val="0"/>
              </a:spcAft>
              <a:buClr>
                <a:schemeClr val="dk1"/>
              </a:buClr>
              <a:buSzPts val="2000"/>
              <a:buFont typeface="Comic Sans MS"/>
              <a:buNone/>
            </a:pPr>
            <a:endParaRPr sz="2000" b="0" i="0" u="none">
              <a:solidFill>
                <a:schemeClr val="dk1"/>
              </a:solidFill>
              <a:latin typeface="Comic Sans MS"/>
              <a:ea typeface="Comic Sans MS"/>
              <a:cs typeface="Comic Sans MS"/>
              <a:sym typeface="Comic Sans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g13b7d740044_0_1"/>
          <p:cNvPicPr preferRelativeResize="0"/>
          <p:nvPr/>
        </p:nvPicPr>
        <p:blipFill>
          <a:blip r:embed="rId3">
            <a:alphaModFix/>
          </a:blip>
          <a:stretch>
            <a:fillRect/>
          </a:stretch>
        </p:blipFill>
        <p:spPr>
          <a:xfrm>
            <a:off x="2041650" y="152400"/>
            <a:ext cx="4699692" cy="65532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11"/>
          <p:cNvPicPr preferRelativeResize="0"/>
          <p:nvPr/>
        </p:nvPicPr>
        <p:blipFill rotWithShape="1">
          <a:blip r:embed="rId3">
            <a:alphaModFix/>
          </a:blip>
          <a:srcRect/>
          <a:stretch/>
        </p:blipFill>
        <p:spPr>
          <a:xfrm>
            <a:off x="539725" y="1173547"/>
            <a:ext cx="2949575" cy="3932237"/>
          </a:xfrm>
          <a:prstGeom prst="rect">
            <a:avLst/>
          </a:prstGeom>
          <a:noFill/>
          <a:ln>
            <a:noFill/>
          </a:ln>
        </p:spPr>
      </p:pic>
      <p:sp>
        <p:nvSpPr>
          <p:cNvPr id="242" name="Google Shape;242;p11"/>
          <p:cNvSpPr txBox="1"/>
          <p:nvPr/>
        </p:nvSpPr>
        <p:spPr>
          <a:xfrm flipH="1">
            <a:off x="3851275" y="744537"/>
            <a:ext cx="3600450" cy="585787"/>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3200"/>
              <a:buFont typeface="Comic Sans MS"/>
              <a:buNone/>
            </a:pPr>
            <a:r>
              <a:rPr lang="en-US" sz="3200" b="0" i="0" u="none" strike="noStrike" cap="none">
                <a:solidFill>
                  <a:schemeClr val="dk1"/>
                </a:solidFill>
                <a:latin typeface="Comic Sans MS"/>
                <a:ea typeface="Comic Sans MS"/>
                <a:cs typeface="Comic Sans MS"/>
                <a:sym typeface="Comic Sans MS"/>
              </a:rPr>
              <a:t>Celebrations</a:t>
            </a:r>
            <a:endParaRPr sz="1400" b="0" i="0" u="none" strike="noStrike" cap="none">
              <a:solidFill>
                <a:srgbClr val="000000"/>
              </a:solidFill>
              <a:latin typeface="Arial"/>
              <a:ea typeface="Arial"/>
              <a:cs typeface="Arial"/>
              <a:sym typeface="Arial"/>
            </a:endParaRPr>
          </a:p>
        </p:txBody>
      </p:sp>
      <p:sp>
        <p:nvSpPr>
          <p:cNvPr id="243" name="Google Shape;243;p11"/>
          <p:cNvSpPr txBox="1"/>
          <p:nvPr/>
        </p:nvSpPr>
        <p:spPr>
          <a:xfrm>
            <a:off x="3635375" y="1844675"/>
            <a:ext cx="4968900" cy="31392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Comic Sans MS"/>
              <a:buNone/>
            </a:pPr>
            <a:r>
              <a:rPr lang="en-US" sz="1800" b="0" i="0" u="none" strike="noStrike" cap="none">
                <a:solidFill>
                  <a:schemeClr val="dk1"/>
                </a:solidFill>
                <a:latin typeface="Comic Sans MS"/>
                <a:ea typeface="Comic Sans MS"/>
                <a:cs typeface="Comic Sans MS"/>
                <a:sym typeface="Comic Sans MS"/>
              </a:rPr>
              <a:t>Children can be awarded points for good work, lovely manners, kindness, being helpful etc.</a:t>
            </a:r>
            <a:endParaRPr/>
          </a:p>
          <a:p>
            <a:pPr marL="0" marR="0" lvl="0" indent="0" algn="l" rtl="0">
              <a:lnSpc>
                <a:spcPct val="100000"/>
              </a:lnSpc>
              <a:spcBef>
                <a:spcPts val="0"/>
              </a:spcBef>
              <a:spcAft>
                <a:spcPts val="0"/>
              </a:spcAft>
              <a:buClr>
                <a:schemeClr val="dk1"/>
              </a:buClr>
              <a:buSzPts val="2400"/>
              <a:buFont typeface="Comic Sans MS"/>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omic Sans MS"/>
              <a:buNone/>
            </a:pPr>
            <a:r>
              <a:rPr lang="en-US" sz="1800" b="0" i="0" u="none" strike="noStrike" cap="none">
                <a:solidFill>
                  <a:schemeClr val="dk1"/>
                </a:solidFill>
                <a:latin typeface="Comic Sans MS"/>
                <a:ea typeface="Comic Sans MS"/>
                <a:cs typeface="Comic Sans MS"/>
                <a:sym typeface="Comic Sans MS"/>
              </a:rPr>
              <a:t>These are combined for the whole school during our Friday Celebration Assembly.</a:t>
            </a:r>
            <a:endParaRPr/>
          </a:p>
          <a:p>
            <a:pPr marL="0" marR="0" lvl="0" indent="0" algn="l" rtl="0">
              <a:lnSpc>
                <a:spcPct val="100000"/>
              </a:lnSpc>
              <a:spcBef>
                <a:spcPts val="0"/>
              </a:spcBef>
              <a:spcAft>
                <a:spcPts val="0"/>
              </a:spcAft>
              <a:buClr>
                <a:schemeClr val="dk1"/>
              </a:buClr>
              <a:buSzPts val="2400"/>
              <a:buFont typeface="Comic Sans MS"/>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omic Sans MS"/>
              <a:buNone/>
            </a:pPr>
            <a:r>
              <a:rPr lang="en-US" sz="1800" b="0" i="0" u="none" strike="noStrike" cap="none">
                <a:solidFill>
                  <a:schemeClr val="dk1"/>
                </a:solidFill>
                <a:latin typeface="Comic Sans MS"/>
                <a:ea typeface="Comic Sans MS"/>
                <a:cs typeface="Comic Sans MS"/>
                <a:sym typeface="Comic Sans MS"/>
              </a:rPr>
              <a:t>At the end of every half-term the lighthouse with the most points wins a treat.</a:t>
            </a:r>
            <a:endParaRPr sz="18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Comic Sans MS"/>
              <a:ea typeface="Comic Sans MS"/>
              <a:cs typeface="Comic Sans MS"/>
              <a:sym typeface="Comic Sans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2"/>
          <p:cNvSpPr txBox="1"/>
          <p:nvPr/>
        </p:nvSpPr>
        <p:spPr>
          <a:xfrm>
            <a:off x="323850" y="476250"/>
            <a:ext cx="7777200" cy="5078273"/>
          </a:xfrm>
          <a:prstGeom prst="rect">
            <a:avLst/>
          </a:prstGeom>
          <a:noFill/>
          <a:ln>
            <a:noFill/>
          </a:ln>
        </p:spPr>
        <p:txBody>
          <a:bodyPr spcFirstLastPara="1" wrap="square" lIns="91425" tIns="45700" rIns="91425" bIns="45700" anchor="t" anchorCtr="0">
            <a:spAutoFit/>
          </a:bodyPr>
          <a:lstStyle/>
          <a:p>
            <a:pPr marL="0" marR="0" lvl="0" indent="-127000" algn="l" rtl="0">
              <a:lnSpc>
                <a:spcPct val="100000"/>
              </a:lnSpc>
              <a:spcBef>
                <a:spcPts val="0"/>
              </a:spcBef>
              <a:spcAft>
                <a:spcPts val="0"/>
              </a:spcAft>
              <a:buClr>
                <a:srgbClr val="000000"/>
              </a:buClr>
              <a:buSzPts val="2000"/>
              <a:buFont typeface="Arial"/>
              <a:buChar char="•"/>
            </a:pPr>
            <a:r>
              <a:rPr lang="en-US" sz="1800" b="0" i="0" u="none" strike="noStrike" cap="none" dirty="0">
                <a:solidFill>
                  <a:srgbClr val="000000"/>
                </a:solidFill>
                <a:latin typeface="Comic Sans MS"/>
                <a:ea typeface="Comic Sans MS"/>
                <a:cs typeface="Comic Sans MS"/>
                <a:sym typeface="Comic Sans MS"/>
              </a:rPr>
              <a:t>During our Friday Celebration assembly children from each class are nominated for a Headteacher’s Award. </a:t>
            </a:r>
            <a:endParaRPr dirty="0"/>
          </a:p>
          <a:p>
            <a:pPr marL="0" marR="0" lvl="0" indent="0" algn="l" rtl="0">
              <a:lnSpc>
                <a:spcPct val="100000"/>
              </a:lnSpc>
              <a:spcBef>
                <a:spcPts val="0"/>
              </a:spcBef>
              <a:spcAft>
                <a:spcPts val="0"/>
              </a:spcAft>
              <a:buClr>
                <a:srgbClr val="000000"/>
              </a:buClr>
              <a:buSzPts val="2000"/>
              <a:buFont typeface="Arial"/>
              <a:buNone/>
            </a:pPr>
            <a:endParaRPr sz="1800" b="0" i="0" u="none" strike="noStrike" cap="none" dirty="0">
              <a:solidFill>
                <a:srgbClr val="000000"/>
              </a:solidFill>
              <a:latin typeface="Arial"/>
              <a:ea typeface="Arial"/>
              <a:cs typeface="Arial"/>
              <a:sym typeface="Arial"/>
            </a:endParaRPr>
          </a:p>
          <a:p>
            <a:pPr marL="0" marR="0" lvl="0" indent="-127000" algn="l" rtl="0">
              <a:lnSpc>
                <a:spcPct val="100000"/>
              </a:lnSpc>
              <a:spcBef>
                <a:spcPts val="0"/>
              </a:spcBef>
              <a:spcAft>
                <a:spcPts val="0"/>
              </a:spcAft>
              <a:buClr>
                <a:srgbClr val="000000"/>
              </a:buClr>
              <a:buSzPts val="2000"/>
              <a:buFont typeface="Arial"/>
              <a:buChar char="•"/>
            </a:pPr>
            <a:r>
              <a:rPr lang="en-US" sz="1800" b="0" i="0" u="none" strike="noStrike" cap="none" dirty="0">
                <a:solidFill>
                  <a:srgbClr val="000000"/>
                </a:solidFill>
                <a:latin typeface="Comic Sans MS"/>
                <a:ea typeface="Comic Sans MS"/>
                <a:cs typeface="Comic Sans MS"/>
                <a:sym typeface="Comic Sans MS"/>
              </a:rPr>
              <a:t>We also celebrate children’s achievements from out of school. So any certificates for sport or music </a:t>
            </a:r>
            <a:r>
              <a:rPr lang="en-US" sz="1800" b="0" i="0" u="none" strike="noStrike" cap="none" dirty="0" err="1">
                <a:solidFill>
                  <a:srgbClr val="000000"/>
                </a:solidFill>
                <a:latin typeface="Comic Sans MS"/>
                <a:ea typeface="Comic Sans MS"/>
                <a:cs typeface="Comic Sans MS"/>
                <a:sym typeface="Comic Sans MS"/>
              </a:rPr>
              <a:t>etc</a:t>
            </a:r>
            <a:r>
              <a:rPr lang="en-US" sz="1800" b="0" i="0" u="none" strike="noStrike" cap="none" dirty="0">
                <a:solidFill>
                  <a:srgbClr val="000000"/>
                </a:solidFill>
                <a:latin typeface="Comic Sans MS"/>
                <a:ea typeface="Comic Sans MS"/>
                <a:cs typeface="Comic Sans MS"/>
                <a:sym typeface="Comic Sans MS"/>
              </a:rPr>
              <a:t> can be brought in on Fridays.</a:t>
            </a:r>
          </a:p>
          <a:p>
            <a:pPr marL="0" marR="0" lvl="0" indent="-127000" algn="l" rtl="0">
              <a:lnSpc>
                <a:spcPct val="100000"/>
              </a:lnSpc>
              <a:spcBef>
                <a:spcPts val="0"/>
              </a:spcBef>
              <a:spcAft>
                <a:spcPts val="0"/>
              </a:spcAft>
              <a:buClr>
                <a:srgbClr val="000000"/>
              </a:buClr>
              <a:buSzPts val="2000"/>
              <a:buFont typeface="Arial"/>
              <a:buChar char="•"/>
            </a:pPr>
            <a:endParaRPr lang="en-US" sz="1800" dirty="0">
              <a:latin typeface="Comic Sans MS"/>
              <a:sym typeface="Comic Sans MS"/>
            </a:endParaRPr>
          </a:p>
          <a:p>
            <a:pPr marL="0" marR="0" lvl="0" indent="-127000" algn="l" rtl="0">
              <a:lnSpc>
                <a:spcPct val="100000"/>
              </a:lnSpc>
              <a:spcBef>
                <a:spcPts val="0"/>
              </a:spcBef>
              <a:spcAft>
                <a:spcPts val="0"/>
              </a:spcAft>
              <a:buClr>
                <a:srgbClr val="000000"/>
              </a:buClr>
              <a:buSzPts val="2000"/>
              <a:buFont typeface="Arial"/>
              <a:buChar char="•"/>
            </a:pPr>
            <a:r>
              <a:rPr lang="en-US" sz="1800" dirty="0">
                <a:latin typeface="Comic Sans MS"/>
                <a:sym typeface="Comic Sans MS"/>
              </a:rPr>
              <a:t>Every 3 weeks we have a ‘You and Me Award’ where the children nominate someone from their class based on our core values. </a:t>
            </a:r>
            <a:endParaRPr dirty="0"/>
          </a:p>
          <a:p>
            <a:pPr marL="0" marR="0" lvl="0" indent="0" algn="l" rtl="0">
              <a:lnSpc>
                <a:spcPct val="100000"/>
              </a:lnSpc>
              <a:spcBef>
                <a:spcPts val="0"/>
              </a:spcBef>
              <a:spcAft>
                <a:spcPts val="0"/>
              </a:spcAft>
              <a:buClr>
                <a:srgbClr val="000000"/>
              </a:buClr>
              <a:buSzPts val="2000"/>
              <a:buFont typeface="Arial"/>
              <a:buNone/>
            </a:pPr>
            <a:endParaRPr sz="1800" b="0" i="0" u="none" strike="noStrike" cap="none" dirty="0">
              <a:solidFill>
                <a:srgbClr val="000000"/>
              </a:solidFill>
              <a:latin typeface="Arial"/>
              <a:ea typeface="Arial"/>
              <a:cs typeface="Arial"/>
              <a:sym typeface="Arial"/>
            </a:endParaRPr>
          </a:p>
          <a:p>
            <a:pPr marL="0" marR="0" lvl="0" indent="-127000" algn="l" rtl="0">
              <a:lnSpc>
                <a:spcPct val="100000"/>
              </a:lnSpc>
              <a:spcBef>
                <a:spcPts val="0"/>
              </a:spcBef>
              <a:spcAft>
                <a:spcPts val="0"/>
              </a:spcAft>
              <a:buClr>
                <a:srgbClr val="000000"/>
              </a:buClr>
              <a:buSzPts val="2000"/>
              <a:buFont typeface="Arial"/>
              <a:buChar char="•"/>
            </a:pPr>
            <a:r>
              <a:rPr lang="en-US" sz="1800" b="0" i="0" u="none" strike="noStrike" cap="none" dirty="0">
                <a:solidFill>
                  <a:srgbClr val="000000"/>
                </a:solidFill>
                <a:latin typeface="Comic Sans MS"/>
                <a:ea typeface="Comic Sans MS"/>
                <a:cs typeface="Comic Sans MS"/>
                <a:sym typeface="Comic Sans MS"/>
              </a:rPr>
              <a:t>Every half-term we also have ‘Core Values Awards’ where a child from each class is nominated for consistently demonstrating our core values throughout the term.</a:t>
            </a:r>
            <a:endParaRPr dirty="0"/>
          </a:p>
          <a:p>
            <a:pPr marL="0" marR="0" lvl="0" indent="0" algn="l" rtl="0">
              <a:lnSpc>
                <a:spcPct val="100000"/>
              </a:lnSpc>
              <a:spcBef>
                <a:spcPts val="0"/>
              </a:spcBef>
              <a:spcAft>
                <a:spcPts val="0"/>
              </a:spcAft>
              <a:buClr>
                <a:srgbClr val="000000"/>
              </a:buClr>
              <a:buSzPts val="2000"/>
              <a:buFont typeface="Arial"/>
              <a:buNone/>
            </a:pPr>
            <a:endParaRPr sz="1800" b="0" i="0" u="none" strike="noStrike" cap="none" dirty="0">
              <a:solidFill>
                <a:srgbClr val="000000"/>
              </a:solidFill>
              <a:latin typeface="Arial"/>
              <a:ea typeface="Arial"/>
              <a:cs typeface="Arial"/>
              <a:sym typeface="Arial"/>
            </a:endParaRPr>
          </a:p>
          <a:p>
            <a:pPr marL="0" marR="0" lvl="0" indent="-127000" algn="l" rtl="0">
              <a:lnSpc>
                <a:spcPct val="100000"/>
              </a:lnSpc>
              <a:spcBef>
                <a:spcPts val="0"/>
              </a:spcBef>
              <a:spcAft>
                <a:spcPts val="0"/>
              </a:spcAft>
              <a:buClr>
                <a:srgbClr val="000000"/>
              </a:buClr>
              <a:buSzPts val="2000"/>
              <a:buFont typeface="Arial"/>
              <a:buChar char="•"/>
            </a:pPr>
            <a:r>
              <a:rPr lang="en-US" sz="1800" b="0" i="0" u="none" strike="noStrike" cap="none" dirty="0">
                <a:solidFill>
                  <a:srgbClr val="000000"/>
                </a:solidFill>
                <a:latin typeface="Comic Sans MS"/>
                <a:ea typeface="Comic Sans MS"/>
                <a:cs typeface="Comic Sans MS"/>
                <a:sym typeface="Comic Sans MS"/>
              </a:rPr>
              <a:t>Lighthouse Table on Fridays – children are chosen by the lunchtime staff to sit on a special table with </a:t>
            </a:r>
            <a:r>
              <a:rPr lang="en-US" sz="1800" b="0" i="0" u="none" strike="noStrike" cap="none" dirty="0" err="1">
                <a:solidFill>
                  <a:srgbClr val="000000"/>
                </a:solidFill>
                <a:latin typeface="Comic Sans MS"/>
                <a:ea typeface="Comic Sans MS"/>
                <a:cs typeface="Comic Sans MS"/>
                <a:sym typeface="Comic Sans MS"/>
              </a:rPr>
              <a:t>Mr</a:t>
            </a:r>
            <a:r>
              <a:rPr lang="en-US" sz="1800" b="0" i="0" u="none" strike="noStrike" cap="none" dirty="0">
                <a:solidFill>
                  <a:srgbClr val="000000"/>
                </a:solidFill>
                <a:latin typeface="Comic Sans MS"/>
                <a:ea typeface="Comic Sans MS"/>
                <a:cs typeface="Comic Sans MS"/>
                <a:sym typeface="Comic Sans MS"/>
              </a:rPr>
              <a:t> Willcock – perhaps because they have lovely table manners or have been helpful at lunchtime, have tried different foods or maybe they always remember to say please and thank you at the hatch.</a:t>
            </a:r>
            <a:endParaRPr sz="1800" b="0" i="0" u="none" strike="noStrike" cap="none" dirty="0">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3"/>
          <p:cNvSpPr txBox="1">
            <a:spLocks noGrp="1"/>
          </p:cNvSpPr>
          <p:nvPr>
            <p:ph type="title"/>
          </p:nvPr>
        </p:nvSpPr>
        <p:spPr>
          <a:xfrm>
            <a:off x="654050" y="152400"/>
            <a:ext cx="6870700" cy="684212"/>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4400"/>
              <a:buFont typeface="Comic Sans MS"/>
              <a:buNone/>
            </a:pPr>
            <a:r>
              <a:rPr lang="en-US" sz="3600" b="0" i="0" u="none">
                <a:solidFill>
                  <a:schemeClr val="dk1"/>
                </a:solidFill>
                <a:latin typeface="Comic Sans MS"/>
                <a:ea typeface="Comic Sans MS"/>
                <a:cs typeface="Comic Sans MS"/>
                <a:sym typeface="Comic Sans MS"/>
              </a:rPr>
              <a:t>P.E.</a:t>
            </a:r>
            <a:endParaRPr sz="3600"/>
          </a:p>
        </p:txBody>
      </p:sp>
      <p:sp>
        <p:nvSpPr>
          <p:cNvPr id="255" name="Google Shape;255;p13"/>
          <p:cNvSpPr txBox="1">
            <a:spLocks noGrp="1"/>
          </p:cNvSpPr>
          <p:nvPr>
            <p:ph type="body" idx="1"/>
          </p:nvPr>
        </p:nvSpPr>
        <p:spPr>
          <a:xfrm>
            <a:off x="535612" y="700225"/>
            <a:ext cx="7696200" cy="33846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Font typeface="Comic Sans MS"/>
              <a:buChar char="•"/>
            </a:pPr>
            <a:r>
              <a:rPr lang="en-US" sz="1800" b="0" i="0" u="none">
                <a:solidFill>
                  <a:schemeClr val="dk1"/>
                </a:solidFill>
              </a:rPr>
              <a:t>P.E. bags should be in school every day. They are sent home half-termly for washing.</a:t>
            </a:r>
            <a:endParaRPr/>
          </a:p>
          <a:p>
            <a:pPr marL="342900" lvl="0" indent="-190500" algn="l" rtl="0">
              <a:lnSpc>
                <a:spcPct val="100000"/>
              </a:lnSpc>
              <a:spcBef>
                <a:spcPts val="0"/>
              </a:spcBef>
              <a:spcAft>
                <a:spcPts val="0"/>
              </a:spcAft>
              <a:buClr>
                <a:schemeClr val="dk1"/>
              </a:buClr>
              <a:buSzPts val="2400"/>
              <a:buFont typeface="Comic Sans MS"/>
              <a:buNone/>
            </a:pPr>
            <a:endParaRPr sz="1800"/>
          </a:p>
          <a:p>
            <a:pPr marL="342900" lvl="0" indent="-342900" algn="l" rtl="0">
              <a:lnSpc>
                <a:spcPct val="100000"/>
              </a:lnSpc>
              <a:spcBef>
                <a:spcPts val="480"/>
              </a:spcBef>
              <a:spcAft>
                <a:spcPts val="0"/>
              </a:spcAft>
              <a:buClr>
                <a:schemeClr val="dk1"/>
              </a:buClr>
              <a:buSzPts val="2400"/>
              <a:buFont typeface="Comic Sans MS"/>
              <a:buChar char="•"/>
            </a:pPr>
            <a:r>
              <a:rPr lang="en-US" sz="1800" b="0" i="0" u="none">
                <a:solidFill>
                  <a:schemeClr val="dk1"/>
                </a:solidFill>
              </a:rPr>
              <a:t>No ear-rings or jewellery should be worn at school. Long hair should always be tied back in school.</a:t>
            </a:r>
            <a:endParaRPr/>
          </a:p>
          <a:p>
            <a:pPr marL="342900" lvl="0" indent="-190500" algn="l" rtl="0">
              <a:lnSpc>
                <a:spcPct val="100000"/>
              </a:lnSpc>
              <a:spcBef>
                <a:spcPts val="480"/>
              </a:spcBef>
              <a:spcAft>
                <a:spcPts val="0"/>
              </a:spcAft>
              <a:buClr>
                <a:schemeClr val="dk1"/>
              </a:buClr>
              <a:buSzPts val="2400"/>
              <a:buFont typeface="Comic Sans MS"/>
              <a:buNone/>
            </a:pPr>
            <a:endParaRPr sz="1800"/>
          </a:p>
          <a:p>
            <a:pPr marL="342900" lvl="0" indent="-342900" algn="l" rtl="0">
              <a:lnSpc>
                <a:spcPct val="100000"/>
              </a:lnSpc>
              <a:spcBef>
                <a:spcPts val="480"/>
              </a:spcBef>
              <a:spcAft>
                <a:spcPts val="0"/>
              </a:spcAft>
              <a:buClr>
                <a:schemeClr val="dk1"/>
              </a:buClr>
              <a:buSzPts val="2400"/>
              <a:buFont typeface="Comic Sans MS"/>
              <a:buChar char="•"/>
            </a:pPr>
            <a:r>
              <a:rPr lang="en-US" sz="1800" b="0" i="0" u="none">
                <a:solidFill>
                  <a:schemeClr val="dk1"/>
                </a:solidFill>
              </a:rPr>
              <a:t>Please label all clothes, it is easy for them to become mixed up while the children are changing.</a:t>
            </a:r>
            <a:endParaRPr/>
          </a:p>
          <a:p>
            <a:pPr marL="342900" lvl="0" indent="-190500" algn="l" rtl="0">
              <a:lnSpc>
                <a:spcPct val="100000"/>
              </a:lnSpc>
              <a:spcBef>
                <a:spcPts val="480"/>
              </a:spcBef>
              <a:spcAft>
                <a:spcPts val="0"/>
              </a:spcAft>
              <a:buClr>
                <a:schemeClr val="dk1"/>
              </a:buClr>
              <a:buSzPts val="2400"/>
              <a:buFont typeface="Comic Sans MS"/>
              <a:buNone/>
            </a:pPr>
            <a:endParaRPr sz="1800"/>
          </a:p>
          <a:p>
            <a:pPr marL="342900" lvl="0" indent="-342900" algn="l" rtl="0">
              <a:lnSpc>
                <a:spcPct val="100000"/>
              </a:lnSpc>
              <a:spcBef>
                <a:spcPts val="480"/>
              </a:spcBef>
              <a:spcAft>
                <a:spcPts val="0"/>
              </a:spcAft>
              <a:buClr>
                <a:schemeClr val="dk1"/>
              </a:buClr>
              <a:buSzPts val="2400"/>
              <a:buFont typeface="Comic Sans MS"/>
              <a:buChar char="•"/>
            </a:pPr>
            <a:r>
              <a:rPr lang="en-US" sz="1800" b="0" i="0" u="none">
                <a:solidFill>
                  <a:schemeClr val="dk1"/>
                </a:solidFill>
              </a:rPr>
              <a:t>PE kit should consist of maroon shorts and a white t-shirt for inside and jogging trousers and trainers for outside.</a:t>
            </a:r>
            <a:endParaRPr sz="1800"/>
          </a:p>
          <a:p>
            <a:pPr marL="342900" lvl="0" indent="-342900" algn="l" rtl="0">
              <a:lnSpc>
                <a:spcPct val="100000"/>
              </a:lnSpc>
              <a:spcBef>
                <a:spcPts val="640"/>
              </a:spcBef>
              <a:spcAft>
                <a:spcPts val="0"/>
              </a:spcAft>
              <a:buClr>
                <a:schemeClr val="dk1"/>
              </a:buClr>
              <a:buSzPts val="3200"/>
              <a:buFont typeface="Comic Sans MS"/>
              <a:buNone/>
            </a:pPr>
            <a:endParaRPr sz="3200" b="0" i="0" u="none">
              <a:solidFill>
                <a:schemeClr val="dk1"/>
              </a:solidFill>
              <a:latin typeface="Comic Sans MS"/>
              <a:ea typeface="Comic Sans MS"/>
              <a:cs typeface="Comic Sans MS"/>
              <a:sym typeface="Comic Sans MS"/>
            </a:endParaRPr>
          </a:p>
          <a:p>
            <a:pPr marL="342900" lvl="0" indent="-139700" algn="l" rtl="0">
              <a:lnSpc>
                <a:spcPct val="100000"/>
              </a:lnSpc>
              <a:spcBef>
                <a:spcPts val="640"/>
              </a:spcBef>
              <a:spcAft>
                <a:spcPts val="0"/>
              </a:spcAft>
              <a:buClr>
                <a:schemeClr val="dk1"/>
              </a:buClr>
              <a:buSzPts val="3200"/>
              <a:buFont typeface="Comic Sans MS"/>
              <a:buNone/>
            </a:pPr>
            <a:endParaRPr sz="3200" b="0" i="0" u="none">
              <a:solidFill>
                <a:schemeClr val="dk1"/>
              </a:solidFill>
              <a:latin typeface="Comic Sans MS"/>
              <a:ea typeface="Comic Sans MS"/>
              <a:cs typeface="Comic Sans MS"/>
              <a:sym typeface="Comic Sans MS"/>
            </a:endParaRPr>
          </a:p>
        </p:txBody>
      </p:sp>
      <p:pic>
        <p:nvPicPr>
          <p:cNvPr id="256" name="Google Shape;256;p13" descr="SAM_0800"/>
          <p:cNvPicPr preferRelativeResize="0"/>
          <p:nvPr/>
        </p:nvPicPr>
        <p:blipFill rotWithShape="1">
          <a:blip r:embed="rId3">
            <a:alphaModFix/>
          </a:blip>
          <a:srcRect/>
          <a:stretch/>
        </p:blipFill>
        <p:spPr>
          <a:xfrm>
            <a:off x="3090861" y="4519381"/>
            <a:ext cx="2851713" cy="2114781"/>
          </a:xfrm>
          <a:prstGeom prst="rect">
            <a:avLst/>
          </a:prstGeom>
          <a:noFill/>
          <a:ln>
            <a:noFill/>
          </a:ln>
        </p:spPr>
      </p:pic>
      <p:pic>
        <p:nvPicPr>
          <p:cNvPr id="257" name="Google Shape;257;p13"/>
          <p:cNvPicPr preferRelativeResize="0"/>
          <p:nvPr/>
        </p:nvPicPr>
        <p:blipFill rotWithShape="1">
          <a:blip r:embed="rId4">
            <a:alphaModFix/>
          </a:blip>
          <a:srcRect/>
          <a:stretch/>
        </p:blipFill>
        <p:spPr>
          <a:xfrm>
            <a:off x="6138862" y="4556125"/>
            <a:ext cx="2771775" cy="2078037"/>
          </a:xfrm>
          <a:prstGeom prst="rect">
            <a:avLst/>
          </a:prstGeom>
          <a:noFill/>
          <a:ln>
            <a:noFill/>
          </a:ln>
        </p:spPr>
      </p:pic>
      <p:pic>
        <p:nvPicPr>
          <p:cNvPr id="258" name="Google Shape;258;p13"/>
          <p:cNvPicPr preferRelativeResize="0"/>
          <p:nvPr/>
        </p:nvPicPr>
        <p:blipFill rotWithShape="1">
          <a:blip r:embed="rId5">
            <a:alphaModFix/>
          </a:blip>
          <a:srcRect/>
          <a:stretch/>
        </p:blipFill>
        <p:spPr>
          <a:xfrm>
            <a:off x="51284" y="4519381"/>
            <a:ext cx="2851713" cy="2114781"/>
          </a:xfrm>
          <a:prstGeom prst="rect">
            <a:avLst/>
          </a:prstGeom>
          <a:noFill/>
          <a:ln>
            <a:noFill/>
          </a:ln>
        </p:spPr>
      </p:pic>
      <p:sp>
        <p:nvSpPr>
          <p:cNvPr id="259" name="Google Shape;259;p13"/>
          <p:cNvSpPr/>
          <p:nvPr/>
        </p:nvSpPr>
        <p:spPr>
          <a:xfrm>
            <a:off x="3924300" y="5805487"/>
            <a:ext cx="71437" cy="71437"/>
          </a:xfrm>
          <a:prstGeom prst="ellipse">
            <a:avLst/>
          </a:prstGeom>
          <a:solidFill>
            <a:srgbClr val="BFBFBF"/>
          </a:solidFill>
          <a:ln w="9525" cap="flat" cmpd="sng">
            <a:solidFill>
              <a:srgbClr val="BFBFB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mic Sans MS"/>
              <a:ea typeface="Comic Sans MS"/>
              <a:cs typeface="Comic Sans MS"/>
              <a:sym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5">
                                            <p:txEl>
                                              <p:pRg st="0" end="0"/>
                                            </p:txEl>
                                          </p:spTgt>
                                        </p:tgtEl>
                                        <p:attrNameLst>
                                          <p:attrName>style.visibility</p:attrName>
                                        </p:attrNameLst>
                                      </p:cBhvr>
                                      <p:to>
                                        <p:strVal val="visible"/>
                                      </p:to>
                                    </p:set>
                                    <p:animEffect transition="in" filter="fade">
                                      <p:cBhvr>
                                        <p:cTn id="7" dur="2000"/>
                                        <p:tgtEl>
                                          <p:spTgt spid="2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5">
                                            <p:txEl>
                                              <p:pRg st="1" end="1"/>
                                            </p:txEl>
                                          </p:spTgt>
                                        </p:tgtEl>
                                        <p:attrNameLst>
                                          <p:attrName>style.visibility</p:attrName>
                                        </p:attrNameLst>
                                      </p:cBhvr>
                                      <p:to>
                                        <p:strVal val="visible"/>
                                      </p:to>
                                    </p:set>
                                    <p:animEffect transition="in" filter="fade">
                                      <p:cBhvr>
                                        <p:cTn id="12" dur="2000"/>
                                        <p:tgtEl>
                                          <p:spTgt spid="2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5">
                                            <p:txEl>
                                              <p:pRg st="2" end="2"/>
                                            </p:txEl>
                                          </p:spTgt>
                                        </p:tgtEl>
                                        <p:attrNameLst>
                                          <p:attrName>style.visibility</p:attrName>
                                        </p:attrNameLst>
                                      </p:cBhvr>
                                      <p:to>
                                        <p:strVal val="visible"/>
                                      </p:to>
                                    </p:set>
                                    <p:animEffect transition="in" filter="fade">
                                      <p:cBhvr>
                                        <p:cTn id="17" dur="2000"/>
                                        <p:tgtEl>
                                          <p:spTgt spid="2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5">
                                            <p:txEl>
                                              <p:pRg st="3" end="3"/>
                                            </p:txEl>
                                          </p:spTgt>
                                        </p:tgtEl>
                                        <p:attrNameLst>
                                          <p:attrName>style.visibility</p:attrName>
                                        </p:attrNameLst>
                                      </p:cBhvr>
                                      <p:to>
                                        <p:strVal val="visible"/>
                                      </p:to>
                                    </p:set>
                                    <p:animEffect transition="in" filter="fade">
                                      <p:cBhvr>
                                        <p:cTn id="22" dur="2000"/>
                                        <p:tgtEl>
                                          <p:spTgt spid="2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5">
                                            <p:txEl>
                                              <p:pRg st="4" end="4"/>
                                            </p:txEl>
                                          </p:spTgt>
                                        </p:tgtEl>
                                        <p:attrNameLst>
                                          <p:attrName>style.visibility</p:attrName>
                                        </p:attrNameLst>
                                      </p:cBhvr>
                                      <p:to>
                                        <p:strVal val="visible"/>
                                      </p:to>
                                    </p:set>
                                    <p:animEffect transition="in" filter="fade">
                                      <p:cBhvr>
                                        <p:cTn id="27" dur="2000"/>
                                        <p:tgtEl>
                                          <p:spTgt spid="25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5">
                                            <p:txEl>
                                              <p:pRg st="5" end="5"/>
                                            </p:txEl>
                                          </p:spTgt>
                                        </p:tgtEl>
                                        <p:attrNameLst>
                                          <p:attrName>style.visibility</p:attrName>
                                        </p:attrNameLst>
                                      </p:cBhvr>
                                      <p:to>
                                        <p:strVal val="visible"/>
                                      </p:to>
                                    </p:set>
                                    <p:animEffect transition="in" filter="fade">
                                      <p:cBhvr>
                                        <p:cTn id="32" dur="2000"/>
                                        <p:tgtEl>
                                          <p:spTgt spid="25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5">
                                            <p:txEl>
                                              <p:pRg st="6" end="6"/>
                                            </p:txEl>
                                          </p:spTgt>
                                        </p:tgtEl>
                                        <p:attrNameLst>
                                          <p:attrName>style.visibility</p:attrName>
                                        </p:attrNameLst>
                                      </p:cBhvr>
                                      <p:to>
                                        <p:strVal val="visible"/>
                                      </p:to>
                                    </p:set>
                                    <p:animEffect transition="in" filter="fade">
                                      <p:cBhvr>
                                        <p:cTn id="37" dur="2000"/>
                                        <p:tgtEl>
                                          <p:spTgt spid="25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5">
                                            <p:txEl>
                                              <p:pRg st="7" end="7"/>
                                            </p:txEl>
                                          </p:spTgt>
                                        </p:tgtEl>
                                        <p:attrNameLst>
                                          <p:attrName>style.visibility</p:attrName>
                                        </p:attrNameLst>
                                      </p:cBhvr>
                                      <p:to>
                                        <p:strVal val="visible"/>
                                      </p:to>
                                    </p:set>
                                    <p:animEffect transition="in" filter="fade">
                                      <p:cBhvr>
                                        <p:cTn id="42" dur="2000"/>
                                        <p:tgtEl>
                                          <p:spTgt spid="25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55">
                                            <p:txEl>
                                              <p:pRg st="8" end="8"/>
                                            </p:txEl>
                                          </p:spTgt>
                                        </p:tgtEl>
                                        <p:attrNameLst>
                                          <p:attrName>style.visibility</p:attrName>
                                        </p:attrNameLst>
                                      </p:cBhvr>
                                      <p:to>
                                        <p:strVal val="visible"/>
                                      </p:to>
                                    </p:set>
                                    <p:animEffect transition="in" filter="fade">
                                      <p:cBhvr>
                                        <p:cTn id="47" dur="2000"/>
                                        <p:tgtEl>
                                          <p:spTgt spid="25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4"/>
          <p:cNvSpPr txBox="1">
            <a:spLocks noGrp="1"/>
          </p:cNvSpPr>
          <p:nvPr>
            <p:ph type="title"/>
          </p:nvPr>
        </p:nvSpPr>
        <p:spPr>
          <a:xfrm>
            <a:off x="719137" y="-458787"/>
            <a:ext cx="6870700" cy="16002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4400"/>
              <a:buFont typeface="Comic Sans MS"/>
              <a:buNone/>
            </a:pPr>
            <a:r>
              <a:rPr lang="en-US" sz="3600" b="0" i="0" u="none">
                <a:solidFill>
                  <a:schemeClr val="dk1"/>
                </a:solidFill>
                <a:latin typeface="Comic Sans MS"/>
                <a:ea typeface="Comic Sans MS"/>
                <a:cs typeface="Comic Sans MS"/>
                <a:sym typeface="Comic Sans MS"/>
              </a:rPr>
              <a:t>Communication</a:t>
            </a:r>
            <a:endParaRPr/>
          </a:p>
        </p:txBody>
      </p:sp>
      <p:sp>
        <p:nvSpPr>
          <p:cNvPr id="265" name="Google Shape;265;p14"/>
          <p:cNvSpPr txBox="1">
            <a:spLocks noGrp="1"/>
          </p:cNvSpPr>
          <p:nvPr>
            <p:ph type="body" idx="1"/>
          </p:nvPr>
        </p:nvSpPr>
        <p:spPr>
          <a:xfrm>
            <a:off x="719137" y="908050"/>
            <a:ext cx="7696200" cy="4192587"/>
          </a:xfrm>
          <a:prstGeom prst="rect">
            <a:avLst/>
          </a:prstGeom>
          <a:noFill/>
          <a:ln>
            <a:noFill/>
          </a:ln>
        </p:spPr>
        <p:txBody>
          <a:bodyPr spcFirstLastPara="1" wrap="square" lIns="91425" tIns="45700" rIns="91425" bIns="45700" anchor="t" anchorCtr="0">
            <a:noAutofit/>
          </a:bodyPr>
          <a:lstStyle/>
          <a:p>
            <a:pPr marL="342900" lvl="0" indent="-114300" algn="l" rtl="0">
              <a:lnSpc>
                <a:spcPct val="100000"/>
              </a:lnSpc>
              <a:spcBef>
                <a:spcPts val="0"/>
              </a:spcBef>
              <a:spcAft>
                <a:spcPts val="0"/>
              </a:spcAft>
              <a:buClr>
                <a:schemeClr val="dk1"/>
              </a:buClr>
              <a:buSzPts val="3600"/>
              <a:buFont typeface="Comic Sans MS"/>
              <a:buNone/>
            </a:pPr>
            <a:endParaRPr sz="3600" b="0" i="0" u="none" dirty="0">
              <a:solidFill>
                <a:schemeClr val="dk1"/>
              </a:solidFill>
              <a:latin typeface="Comic Sans MS"/>
              <a:ea typeface="Comic Sans MS"/>
              <a:cs typeface="Comic Sans MS"/>
              <a:sym typeface="Comic Sans MS"/>
            </a:endParaRPr>
          </a:p>
          <a:p>
            <a:pPr marL="342900" lvl="0" indent="-342900" algn="l" rtl="0">
              <a:lnSpc>
                <a:spcPct val="100000"/>
              </a:lnSpc>
              <a:spcBef>
                <a:spcPts val="400"/>
              </a:spcBef>
              <a:spcAft>
                <a:spcPts val="0"/>
              </a:spcAft>
              <a:buClr>
                <a:schemeClr val="dk1"/>
              </a:buClr>
              <a:buSzPts val="2000"/>
              <a:buFont typeface="Comic Sans MS"/>
              <a:buChar char="•"/>
            </a:pPr>
            <a:r>
              <a:rPr lang="en-US" sz="1800" b="0" i="0" u="none" dirty="0">
                <a:solidFill>
                  <a:schemeClr val="dk1"/>
                </a:solidFill>
                <a:latin typeface="Comic Sans MS"/>
                <a:ea typeface="Comic Sans MS"/>
                <a:cs typeface="Comic Sans MS"/>
                <a:sym typeface="Comic Sans MS"/>
              </a:rPr>
              <a:t>Once the children enter Year 1 you will receive: </a:t>
            </a:r>
            <a:endParaRPr sz="1800" dirty="0"/>
          </a:p>
          <a:p>
            <a:pPr marL="628650" lvl="1" indent="-171450" algn="l" rtl="0">
              <a:lnSpc>
                <a:spcPct val="100000"/>
              </a:lnSpc>
              <a:spcBef>
                <a:spcPts val="400"/>
              </a:spcBef>
              <a:spcAft>
                <a:spcPts val="0"/>
              </a:spcAft>
              <a:buClr>
                <a:schemeClr val="dk1"/>
              </a:buClr>
              <a:buSzPts val="2000"/>
              <a:buFont typeface="Comic Sans MS"/>
              <a:buChar char="-"/>
            </a:pPr>
            <a:r>
              <a:rPr lang="en-US" sz="1800" b="0" i="0" u="none" dirty="0">
                <a:solidFill>
                  <a:schemeClr val="dk1"/>
                </a:solidFill>
                <a:latin typeface="Comic Sans MS"/>
                <a:ea typeface="Comic Sans MS"/>
                <a:cs typeface="Comic Sans MS"/>
                <a:sym typeface="Comic Sans MS"/>
              </a:rPr>
              <a:t>a fortnightly newsletter from Yr1 staff – this will be sent out via Teacher to Parents.</a:t>
            </a:r>
            <a:endParaRPr sz="1800" b="1" i="0" u="none" dirty="0">
              <a:solidFill>
                <a:schemeClr val="dk1"/>
              </a:solidFill>
              <a:latin typeface="Comic Sans MS"/>
              <a:ea typeface="Comic Sans MS"/>
              <a:cs typeface="Comic Sans MS"/>
              <a:sym typeface="Comic Sans MS"/>
            </a:endParaRPr>
          </a:p>
          <a:p>
            <a:pPr marL="628650" lvl="1" indent="-171450" algn="l" rtl="0">
              <a:lnSpc>
                <a:spcPct val="100000"/>
              </a:lnSpc>
              <a:spcBef>
                <a:spcPts val="400"/>
              </a:spcBef>
              <a:spcAft>
                <a:spcPts val="0"/>
              </a:spcAft>
              <a:buClr>
                <a:schemeClr val="dk1"/>
              </a:buClr>
              <a:buSzPts val="2000"/>
              <a:buFont typeface="Comic Sans MS"/>
              <a:buChar char="-"/>
            </a:pPr>
            <a:r>
              <a:rPr lang="en-US" sz="1800" b="0" i="0" u="none" dirty="0">
                <a:solidFill>
                  <a:schemeClr val="dk1"/>
                </a:solidFill>
                <a:latin typeface="Comic Sans MS"/>
                <a:ea typeface="Comic Sans MS"/>
                <a:cs typeface="Comic Sans MS"/>
                <a:sym typeface="Comic Sans MS"/>
              </a:rPr>
              <a:t>a topic web for every half-term (this outlines the work that the children will be covering). </a:t>
            </a:r>
            <a:endParaRPr sz="1800" dirty="0"/>
          </a:p>
          <a:p>
            <a:pPr marL="628650" lvl="1" indent="-171450" algn="l" rtl="0">
              <a:lnSpc>
                <a:spcPct val="100000"/>
              </a:lnSpc>
              <a:spcBef>
                <a:spcPts val="400"/>
              </a:spcBef>
              <a:spcAft>
                <a:spcPts val="0"/>
              </a:spcAft>
              <a:buClr>
                <a:schemeClr val="dk1"/>
              </a:buClr>
              <a:buSzPts val="2000"/>
              <a:buFont typeface="Comic Sans MS"/>
              <a:buChar char="-"/>
            </a:pPr>
            <a:r>
              <a:rPr lang="en-US" sz="1800" b="0" i="0" u="none" dirty="0">
                <a:solidFill>
                  <a:schemeClr val="dk1"/>
                </a:solidFill>
                <a:latin typeface="Comic Sans MS"/>
                <a:ea typeface="Comic Sans MS"/>
                <a:cs typeface="Comic Sans MS"/>
                <a:sym typeface="Comic Sans MS"/>
              </a:rPr>
              <a:t>our whole school newsletter which is sent out via Teachers to Parents every </a:t>
            </a:r>
            <a:r>
              <a:rPr lang="en-GB" sz="1800" b="0" i="0" u="none" dirty="0">
                <a:solidFill>
                  <a:schemeClr val="dk1"/>
                </a:solidFill>
                <a:latin typeface="Comic Sans MS"/>
                <a:ea typeface="Comic Sans MS"/>
                <a:cs typeface="Comic Sans MS"/>
                <a:sym typeface="Comic Sans MS"/>
              </a:rPr>
              <a:t>month.</a:t>
            </a:r>
            <a:endParaRPr dirty="0"/>
          </a:p>
          <a:p>
            <a:pPr marL="628650" lvl="1" indent="-44450" algn="l" rtl="0">
              <a:lnSpc>
                <a:spcPct val="100000"/>
              </a:lnSpc>
              <a:spcBef>
                <a:spcPts val="400"/>
              </a:spcBef>
              <a:spcAft>
                <a:spcPts val="0"/>
              </a:spcAft>
              <a:buClr>
                <a:schemeClr val="dk1"/>
              </a:buClr>
              <a:buSzPts val="2000"/>
              <a:buFont typeface="Comic Sans MS"/>
              <a:buNone/>
            </a:pPr>
            <a:endParaRPr sz="1800" dirty="0"/>
          </a:p>
          <a:p>
            <a:pPr marL="342900" lvl="0" indent="-342900" algn="l" rtl="0">
              <a:lnSpc>
                <a:spcPct val="100000"/>
              </a:lnSpc>
              <a:spcBef>
                <a:spcPts val="400"/>
              </a:spcBef>
              <a:spcAft>
                <a:spcPts val="0"/>
              </a:spcAft>
              <a:buClr>
                <a:schemeClr val="dk1"/>
              </a:buClr>
              <a:buSzPts val="2000"/>
              <a:buFont typeface="Comic Sans MS"/>
              <a:buChar char="•"/>
            </a:pPr>
            <a:r>
              <a:rPr lang="en-US" sz="1800" b="0" i="0" u="none" dirty="0">
                <a:solidFill>
                  <a:schemeClr val="dk1"/>
                </a:solidFill>
                <a:latin typeface="Comic Sans MS"/>
                <a:ea typeface="Comic Sans MS"/>
                <a:cs typeface="Comic Sans MS"/>
                <a:sym typeface="Comic Sans MS"/>
              </a:rPr>
              <a:t>You can write a message in your child’s Reading Diary (please be aware this is only checked on your child’s reading day).</a:t>
            </a:r>
            <a:endParaRPr dirty="0"/>
          </a:p>
          <a:p>
            <a:pPr marL="342900" lvl="0" indent="-215900" algn="l" rtl="0">
              <a:lnSpc>
                <a:spcPct val="100000"/>
              </a:lnSpc>
              <a:spcBef>
                <a:spcPts val="400"/>
              </a:spcBef>
              <a:spcAft>
                <a:spcPts val="0"/>
              </a:spcAft>
              <a:buClr>
                <a:schemeClr val="dk1"/>
              </a:buClr>
              <a:buSzPts val="2000"/>
              <a:buFont typeface="Comic Sans MS"/>
              <a:buNone/>
            </a:pPr>
            <a:endParaRPr sz="1800" dirty="0"/>
          </a:p>
          <a:p>
            <a:pPr marL="342900" lvl="0" indent="-342900" algn="l" rtl="0">
              <a:lnSpc>
                <a:spcPct val="100000"/>
              </a:lnSpc>
              <a:spcBef>
                <a:spcPts val="400"/>
              </a:spcBef>
              <a:spcAft>
                <a:spcPts val="0"/>
              </a:spcAft>
              <a:buClr>
                <a:schemeClr val="dk1"/>
              </a:buClr>
              <a:buSzPts val="2000"/>
              <a:buFont typeface="Comic Sans MS"/>
              <a:buChar char="•"/>
            </a:pPr>
            <a:r>
              <a:rPr lang="en-US" sz="1800" b="0" i="0" u="none" dirty="0">
                <a:solidFill>
                  <a:schemeClr val="dk1"/>
                </a:solidFill>
                <a:latin typeface="Comic Sans MS"/>
                <a:ea typeface="Comic Sans MS"/>
                <a:cs typeface="Comic Sans MS"/>
                <a:sym typeface="Comic Sans MS"/>
              </a:rPr>
              <a:t>We are also available to chat every morning on the </a:t>
            </a:r>
            <a:r>
              <a:rPr lang="en-US" sz="1800" dirty="0"/>
              <a:t>door</a:t>
            </a:r>
            <a:r>
              <a:rPr lang="en-US" sz="1800" b="0" i="0" u="none" dirty="0">
                <a:solidFill>
                  <a:schemeClr val="dk1"/>
                </a:solidFill>
                <a:latin typeface="Comic Sans MS"/>
                <a:ea typeface="Comic Sans MS"/>
                <a:cs typeface="Comic Sans MS"/>
                <a:sym typeface="Comic Sans MS"/>
              </a:rPr>
              <a:t>.</a:t>
            </a:r>
            <a:endParaRPr sz="1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5"/>
          <p:cNvSpPr txBox="1">
            <a:spLocks noGrp="1"/>
          </p:cNvSpPr>
          <p:nvPr>
            <p:ph type="title"/>
          </p:nvPr>
        </p:nvSpPr>
        <p:spPr>
          <a:xfrm>
            <a:off x="900112" y="260350"/>
            <a:ext cx="6870700" cy="700087"/>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4000"/>
              <a:buFont typeface="Comic Sans MS"/>
              <a:buNone/>
            </a:pPr>
            <a:r>
              <a:rPr lang="en-US" sz="3600" b="0" i="0" u="none">
                <a:solidFill>
                  <a:schemeClr val="dk1"/>
                </a:solidFill>
                <a:latin typeface="Comic Sans MS"/>
                <a:ea typeface="Comic Sans MS"/>
                <a:cs typeface="Comic Sans MS"/>
                <a:sym typeface="Comic Sans MS"/>
              </a:rPr>
              <a:t>Reading</a:t>
            </a:r>
            <a:endParaRPr sz="4000"/>
          </a:p>
        </p:txBody>
      </p:sp>
      <p:sp>
        <p:nvSpPr>
          <p:cNvPr id="271" name="Google Shape;271;p15"/>
          <p:cNvSpPr txBox="1">
            <a:spLocks noGrp="1"/>
          </p:cNvSpPr>
          <p:nvPr>
            <p:ph type="body" idx="1"/>
          </p:nvPr>
        </p:nvSpPr>
        <p:spPr>
          <a:xfrm>
            <a:off x="684212" y="1052512"/>
            <a:ext cx="7696200" cy="36576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3200"/>
              <a:buFont typeface="Comic Sans MS"/>
              <a:buChar char="•"/>
            </a:pPr>
            <a:r>
              <a:rPr lang="en-US" sz="1800" b="0" i="0" u="none">
                <a:solidFill>
                  <a:schemeClr val="dk1"/>
                </a:solidFill>
              </a:rPr>
              <a:t>Why it is so important:</a:t>
            </a:r>
            <a:endParaRPr sz="1800"/>
          </a:p>
          <a:p>
            <a:pPr marL="342900" lvl="0" indent="-342900" algn="l" rtl="0">
              <a:lnSpc>
                <a:spcPct val="90000"/>
              </a:lnSpc>
              <a:spcBef>
                <a:spcPts val="480"/>
              </a:spcBef>
              <a:spcAft>
                <a:spcPts val="0"/>
              </a:spcAft>
              <a:buClr>
                <a:schemeClr val="dk1"/>
              </a:buClr>
              <a:buSzPts val="2400"/>
              <a:buFont typeface="Comic Sans MS"/>
              <a:buNone/>
            </a:pPr>
            <a:r>
              <a:rPr lang="en-US" sz="1800" b="0" i="0" u="none">
                <a:solidFill>
                  <a:schemeClr val="dk1"/>
                </a:solidFill>
              </a:rPr>
              <a:t>“Reading for pleasure is more important for children's cognitive development than their parents' level of education and is a more powerful factor in life achievement than socio-economic background.” </a:t>
            </a:r>
            <a:r>
              <a:rPr lang="en-US" sz="1800" b="0" i="1" u="none">
                <a:solidFill>
                  <a:schemeClr val="dk1"/>
                </a:solidFill>
              </a:rPr>
              <a:t>Sullivan and Brown (2013</a:t>
            </a:r>
            <a:r>
              <a:rPr lang="en-US" sz="1800" b="0" i="1" u="none">
                <a:solidFill>
                  <a:srgbClr val="002060"/>
                </a:solidFill>
              </a:rPr>
              <a:t>) </a:t>
            </a:r>
            <a:r>
              <a:rPr lang="en-US" sz="1800" b="0" i="1" u="sng">
                <a:solidFill>
                  <a:srgbClr val="002060"/>
                </a:solidFill>
                <a:hlinkClick r:id="rId3">
                  <a:extLst>
                    <a:ext uri="{A12FA001-AC4F-418D-AE19-62706E023703}">
                      <ahyp:hlinkClr xmlns:ahyp="http://schemas.microsoft.com/office/drawing/2018/hyperlinkcolor" val="tx"/>
                    </a:ext>
                  </a:extLst>
                </a:hlinkClick>
              </a:rPr>
              <a:t>Social inequalities in cognitive scores at age 16: The role of reading</a:t>
            </a:r>
            <a:endParaRPr sz="1800"/>
          </a:p>
          <a:p>
            <a:pPr marL="342900" lvl="0" indent="-139700" algn="l" rtl="0">
              <a:lnSpc>
                <a:spcPct val="90000"/>
              </a:lnSpc>
              <a:spcBef>
                <a:spcPts val="640"/>
              </a:spcBef>
              <a:spcAft>
                <a:spcPts val="0"/>
              </a:spcAft>
              <a:buClr>
                <a:schemeClr val="dk1"/>
              </a:buClr>
              <a:buSzPts val="3200"/>
              <a:buFont typeface="Comic Sans MS"/>
              <a:buNone/>
            </a:pPr>
            <a:endParaRPr sz="1800" b="0" i="0" u="none">
              <a:solidFill>
                <a:schemeClr val="dk1"/>
              </a:solidFill>
            </a:endParaRPr>
          </a:p>
          <a:p>
            <a:pPr marL="342900" lvl="0" indent="-342900" algn="l" rtl="0">
              <a:lnSpc>
                <a:spcPct val="90000"/>
              </a:lnSpc>
              <a:spcBef>
                <a:spcPts val="640"/>
              </a:spcBef>
              <a:spcAft>
                <a:spcPts val="0"/>
              </a:spcAft>
              <a:buClr>
                <a:schemeClr val="dk1"/>
              </a:buClr>
              <a:buSzPts val="3200"/>
              <a:buFont typeface="Comic Sans MS"/>
              <a:buChar char="•"/>
            </a:pPr>
            <a:r>
              <a:rPr lang="en-US" sz="1800" b="0" i="0" u="none">
                <a:solidFill>
                  <a:schemeClr val="dk1"/>
                </a:solidFill>
              </a:rPr>
              <a:t>Reading book bags should come to school </a:t>
            </a:r>
            <a:r>
              <a:rPr lang="en-US" sz="1800" b="0" i="1" u="none">
                <a:solidFill>
                  <a:schemeClr val="hlink"/>
                </a:solidFill>
              </a:rPr>
              <a:t>every day</a:t>
            </a:r>
            <a:r>
              <a:rPr lang="en-US" sz="1800" b="0" i="1" u="none">
                <a:solidFill>
                  <a:schemeClr val="dk1"/>
                </a:solidFill>
              </a:rPr>
              <a:t>.</a:t>
            </a:r>
            <a:endParaRPr sz="1800"/>
          </a:p>
        </p:txBody>
      </p:sp>
      <p:pic>
        <p:nvPicPr>
          <p:cNvPr id="272" name="Google Shape;272;p15"/>
          <p:cNvPicPr preferRelativeResize="0"/>
          <p:nvPr/>
        </p:nvPicPr>
        <p:blipFill rotWithShape="1">
          <a:blip r:embed="rId4">
            <a:alphaModFix/>
          </a:blip>
          <a:srcRect/>
          <a:stretch/>
        </p:blipFill>
        <p:spPr>
          <a:xfrm>
            <a:off x="2405074" y="3828437"/>
            <a:ext cx="4333875" cy="2476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1">
                                            <p:txEl>
                                              <p:pRg st="0" end="0"/>
                                            </p:txEl>
                                          </p:spTgt>
                                        </p:tgtEl>
                                        <p:attrNameLst>
                                          <p:attrName>style.visibility</p:attrName>
                                        </p:attrNameLst>
                                      </p:cBhvr>
                                      <p:to>
                                        <p:strVal val="visible"/>
                                      </p:to>
                                    </p:set>
                                    <p:animEffect transition="in" filter="fade">
                                      <p:cBhvr>
                                        <p:cTn id="7" dur="2000"/>
                                        <p:tgtEl>
                                          <p:spTgt spid="2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1">
                                            <p:txEl>
                                              <p:pRg st="1" end="1"/>
                                            </p:txEl>
                                          </p:spTgt>
                                        </p:tgtEl>
                                        <p:attrNameLst>
                                          <p:attrName>style.visibility</p:attrName>
                                        </p:attrNameLst>
                                      </p:cBhvr>
                                      <p:to>
                                        <p:strVal val="visible"/>
                                      </p:to>
                                    </p:set>
                                    <p:animEffect transition="in" filter="fade">
                                      <p:cBhvr>
                                        <p:cTn id="12" dur="2000"/>
                                        <p:tgtEl>
                                          <p:spTgt spid="2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1">
                                            <p:txEl>
                                              <p:pRg st="2" end="2"/>
                                            </p:txEl>
                                          </p:spTgt>
                                        </p:tgtEl>
                                        <p:attrNameLst>
                                          <p:attrName>style.visibility</p:attrName>
                                        </p:attrNameLst>
                                      </p:cBhvr>
                                      <p:to>
                                        <p:strVal val="visible"/>
                                      </p:to>
                                    </p:set>
                                    <p:animEffect transition="in" filter="fade">
                                      <p:cBhvr>
                                        <p:cTn id="17" dur="2000"/>
                                        <p:tgtEl>
                                          <p:spTgt spid="2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1">
                                            <p:txEl>
                                              <p:pRg st="3" end="3"/>
                                            </p:txEl>
                                          </p:spTgt>
                                        </p:tgtEl>
                                        <p:attrNameLst>
                                          <p:attrName>style.visibility</p:attrName>
                                        </p:attrNameLst>
                                      </p:cBhvr>
                                      <p:to>
                                        <p:strVal val="visible"/>
                                      </p:to>
                                    </p:set>
                                    <p:animEffect transition="in" filter="fade">
                                      <p:cBhvr>
                                        <p:cTn id="22" dur="2000"/>
                                        <p:tgtEl>
                                          <p:spTgt spid="2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txBox="1"/>
          <p:nvPr/>
        </p:nvSpPr>
        <p:spPr>
          <a:xfrm>
            <a:off x="311150" y="1484312"/>
            <a:ext cx="8064500" cy="4248150"/>
          </a:xfrm>
          <a:prstGeom prst="rect">
            <a:avLst/>
          </a:prstGeom>
          <a:noFill/>
          <a:ln>
            <a:noFill/>
          </a:ln>
        </p:spPr>
        <p:txBody>
          <a:bodyPr spcFirstLastPara="1" wrap="square" lIns="91425" tIns="45700" rIns="91425" bIns="45700" anchor="t" anchorCtr="0">
            <a:spAutoFit/>
          </a:bodyPr>
          <a:lstStyle/>
          <a:p>
            <a:pPr marL="0" marR="0" lvl="0" indent="-1143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omic Sans MS"/>
                <a:ea typeface="Comic Sans MS"/>
                <a:cs typeface="Comic Sans MS"/>
                <a:sym typeface="Comic Sans MS"/>
              </a:rPr>
              <a:t>Once a week the children are given 2 books for the week from our reading scheme to read at home.</a:t>
            </a:r>
            <a:endParaRPr sz="1800" b="0" i="0" u="none" strike="noStrike" cap="none">
              <a:solidFill>
                <a:srgbClr val="000000"/>
              </a:solidFill>
              <a:latin typeface="Arial"/>
              <a:ea typeface="Arial"/>
              <a:cs typeface="Arial"/>
              <a:sym typeface="Arial"/>
            </a:endParaRPr>
          </a:p>
          <a:p>
            <a:pPr marL="0" marR="0" lvl="0" indent="-1143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omic Sans MS"/>
                <a:ea typeface="Comic Sans MS"/>
                <a:cs typeface="Comic Sans MS"/>
                <a:sym typeface="Comic Sans MS"/>
              </a:rPr>
              <a:t>They will share one of these books with the teacher as part of a guided reading group.</a:t>
            </a:r>
            <a:endParaRPr sz="1800" b="0" i="0" u="none" strike="noStrike" cap="none">
              <a:solidFill>
                <a:srgbClr val="000000"/>
              </a:solidFill>
              <a:latin typeface="Arial"/>
              <a:ea typeface="Arial"/>
              <a:cs typeface="Arial"/>
              <a:sym typeface="Arial"/>
            </a:endParaRPr>
          </a:p>
          <a:p>
            <a:pPr marL="0" marR="0" lvl="0" indent="-1143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omic Sans MS"/>
                <a:ea typeface="Comic Sans MS"/>
                <a:cs typeface="Comic Sans MS"/>
                <a:sym typeface="Comic Sans MS"/>
              </a:rPr>
              <a:t>Each child’s reading is approached individually depending on whether they are working on their decoding of individual words, their fluency when reading longer sentences or deepening their understanding of their books.</a:t>
            </a:r>
            <a:endParaRPr sz="1800" b="0" i="0" u="none" strike="noStrike" cap="none">
              <a:solidFill>
                <a:srgbClr val="000000"/>
              </a:solidFill>
              <a:latin typeface="Arial"/>
              <a:ea typeface="Arial"/>
              <a:cs typeface="Arial"/>
              <a:sym typeface="Arial"/>
            </a:endParaRPr>
          </a:p>
          <a:p>
            <a:pPr marL="0" marR="0" lvl="0" indent="-1143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omic Sans MS"/>
                <a:ea typeface="Comic Sans MS"/>
                <a:cs typeface="Comic Sans MS"/>
                <a:sym typeface="Comic Sans MS"/>
              </a:rPr>
              <a:t>We encourage them to read other books at home that particularly interest them </a:t>
            </a:r>
            <a:r>
              <a:rPr lang="en-US" sz="1800" b="1" i="0" u="none" strike="noStrike" cap="none">
                <a:solidFill>
                  <a:srgbClr val="000000"/>
                </a:solidFill>
                <a:latin typeface="Comic Sans MS"/>
                <a:ea typeface="Comic Sans MS"/>
                <a:cs typeface="Comic Sans MS"/>
                <a:sym typeface="Comic Sans MS"/>
              </a:rPr>
              <a:t>and </a:t>
            </a:r>
            <a:r>
              <a:rPr lang="en-US" sz="1800" b="0" i="0" u="none" strike="noStrike" cap="none">
                <a:solidFill>
                  <a:srgbClr val="000000"/>
                </a:solidFill>
                <a:latin typeface="Comic Sans MS"/>
                <a:ea typeface="Comic Sans MS"/>
                <a:cs typeface="Comic Sans MS"/>
                <a:sym typeface="Comic Sans MS"/>
              </a:rPr>
              <a:t>encourage you to read to your children on a regular basis.</a:t>
            </a:r>
            <a:endParaRPr sz="1800" b="0" i="0" u="none" strike="noStrike" cap="none">
              <a:solidFill>
                <a:srgbClr val="000000"/>
              </a:solidFill>
              <a:latin typeface="Arial"/>
              <a:ea typeface="Arial"/>
              <a:cs typeface="Arial"/>
              <a:sym typeface="Arial"/>
            </a:endParaRPr>
          </a:p>
          <a:p>
            <a:pPr marL="0" marR="0" lvl="0" indent="-1143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omic Sans MS"/>
                <a:ea typeface="Comic Sans MS"/>
                <a:cs typeface="Comic Sans MS"/>
                <a:sym typeface="Comic Sans MS"/>
              </a:rPr>
              <a:t>Re-reading books is very important to build up the children’s confidence, fluency and support their understanding of the text.</a:t>
            </a:r>
            <a:endParaRPr sz="1800" b="0" i="0" u="none" strike="noStrike" cap="none">
              <a:solidFill>
                <a:srgbClr val="000000"/>
              </a:solidFill>
              <a:latin typeface="Arial"/>
              <a:ea typeface="Arial"/>
              <a:cs typeface="Arial"/>
              <a:sym typeface="Arial"/>
            </a:endParaRPr>
          </a:p>
          <a:p>
            <a:pPr marL="0" marR="0" lvl="0" indent="-1143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omic Sans MS"/>
                <a:ea typeface="Comic Sans MS"/>
                <a:cs typeface="Comic Sans MS"/>
                <a:sym typeface="Comic Sans MS"/>
              </a:rPr>
              <a:t>Talking about what they have read and linking it to what they know also supports their comprehension.</a:t>
            </a:r>
            <a:endParaRPr sz="1400" b="0" i="0" u="none" strike="noStrike" cap="none">
              <a:solidFill>
                <a:srgbClr val="000000"/>
              </a:solidFill>
              <a:latin typeface="Arial"/>
              <a:ea typeface="Arial"/>
              <a:cs typeface="Arial"/>
              <a:sym typeface="Arial"/>
            </a:endParaRPr>
          </a:p>
        </p:txBody>
      </p:sp>
      <p:sp>
        <p:nvSpPr>
          <p:cNvPr id="278" name="Google Shape;278;p16"/>
          <p:cNvSpPr txBox="1"/>
          <p:nvPr/>
        </p:nvSpPr>
        <p:spPr>
          <a:xfrm>
            <a:off x="311150" y="320675"/>
            <a:ext cx="7716837" cy="1200150"/>
          </a:xfrm>
          <a:prstGeom prst="rect">
            <a:avLst/>
          </a:prstGeom>
          <a:noFill/>
          <a:ln>
            <a:noFill/>
          </a:ln>
        </p:spPr>
        <p:txBody>
          <a:bodyPr spcFirstLastPara="1" wrap="square" lIns="91425" tIns="45700" rIns="91425" bIns="45700" anchor="t" anchorCtr="0">
            <a:spAutoFit/>
          </a:bodyPr>
          <a:lstStyle/>
          <a:p>
            <a:pPr marL="0" marR="0" lvl="0" indent="-1143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omic Sans MS"/>
                <a:ea typeface="Comic Sans MS"/>
                <a:cs typeface="Comic Sans MS"/>
                <a:sym typeface="Comic Sans MS"/>
              </a:rPr>
              <a:t>Each child will be given a specific day to read as part of a group with the teacher.</a:t>
            </a:r>
            <a:endParaRPr sz="1800" b="0" i="0" u="none" strike="noStrike" cap="none">
              <a:solidFill>
                <a:srgbClr val="000000"/>
              </a:solidFill>
              <a:latin typeface="Arial"/>
              <a:ea typeface="Arial"/>
              <a:cs typeface="Arial"/>
              <a:sym typeface="Arial"/>
            </a:endParaRPr>
          </a:p>
          <a:p>
            <a:pPr marL="0" marR="0" lvl="0" indent="-1143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omic Sans MS"/>
                <a:ea typeface="Comic Sans MS"/>
                <a:cs typeface="Comic Sans MS"/>
                <a:sym typeface="Comic Sans MS"/>
              </a:rPr>
              <a:t>This day may change during the year but we will always let you know when days are changing.</a:t>
            </a:r>
            <a:endParaRPr sz="1400" b="0" i="0" u="none" strike="noStrike" cap="none">
              <a:solidFill>
                <a:srgbClr val="000000"/>
              </a:solidFill>
              <a:latin typeface="Arial"/>
              <a:ea typeface="Arial"/>
              <a:cs typeface="Arial"/>
              <a:sym typeface="Arial"/>
            </a:endParaRPr>
          </a:p>
        </p:txBody>
      </p:sp>
      <p:sp>
        <p:nvSpPr>
          <p:cNvPr id="279" name="Google Shape;279;p16"/>
          <p:cNvSpPr txBox="1"/>
          <p:nvPr/>
        </p:nvSpPr>
        <p:spPr>
          <a:xfrm>
            <a:off x="1426400" y="6036200"/>
            <a:ext cx="6168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omic Sans MS"/>
                <a:ea typeface="Comic Sans MS"/>
                <a:cs typeface="Comic Sans MS"/>
                <a:sym typeface="Comic Sans MS"/>
              </a:rPr>
              <a:t>We will be holding a reading information session in the autumn term to provide you with more detailed information about reading in Year 1.</a:t>
            </a:r>
            <a:endParaRPr>
              <a:latin typeface="Comic Sans MS"/>
              <a:ea typeface="Comic Sans MS"/>
              <a:cs typeface="Comic Sans MS"/>
              <a:sym typeface="Comic Sans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7"/>
          <p:cNvSpPr txBox="1"/>
          <p:nvPr/>
        </p:nvSpPr>
        <p:spPr>
          <a:xfrm>
            <a:off x="1258887" y="404812"/>
            <a:ext cx="6192837" cy="4619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Comic Sans MS"/>
              <a:buNone/>
            </a:pPr>
            <a:r>
              <a:rPr lang="en-US" sz="2400" b="0" i="0" u="none" strike="noStrike" cap="none">
                <a:solidFill>
                  <a:srgbClr val="000000"/>
                </a:solidFill>
                <a:latin typeface="Comic Sans MS"/>
                <a:ea typeface="Comic Sans MS"/>
                <a:cs typeface="Comic Sans MS"/>
                <a:sym typeface="Comic Sans MS"/>
              </a:rPr>
              <a:t>Moving children to the next reading level</a:t>
            </a:r>
            <a:endParaRPr sz="1400" b="0" i="0" u="none" strike="noStrike" cap="none">
              <a:solidFill>
                <a:srgbClr val="000000"/>
              </a:solidFill>
              <a:latin typeface="Arial"/>
              <a:ea typeface="Arial"/>
              <a:cs typeface="Arial"/>
              <a:sym typeface="Arial"/>
            </a:endParaRPr>
          </a:p>
        </p:txBody>
      </p:sp>
      <p:sp>
        <p:nvSpPr>
          <p:cNvPr id="285" name="Google Shape;285;p17"/>
          <p:cNvSpPr txBox="1"/>
          <p:nvPr/>
        </p:nvSpPr>
        <p:spPr>
          <a:xfrm>
            <a:off x="611187" y="1543605"/>
            <a:ext cx="7632700" cy="3139281"/>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2400"/>
              <a:buFont typeface="Arial"/>
              <a:buChar char="•"/>
            </a:pPr>
            <a:r>
              <a:rPr lang="en-US" sz="1800" b="0" i="0" u="none" strike="noStrike" cap="none">
                <a:solidFill>
                  <a:srgbClr val="000000"/>
                </a:solidFill>
                <a:latin typeface="Comic Sans MS"/>
                <a:ea typeface="Comic Sans MS"/>
                <a:cs typeface="Comic Sans MS"/>
                <a:sym typeface="Comic Sans MS"/>
              </a:rPr>
              <a:t>Children’s reading skills develop at different rates.</a:t>
            </a:r>
            <a:endParaRPr/>
          </a:p>
          <a:p>
            <a:pPr marL="285750" marR="0" lvl="0" indent="-133350" algn="l" rtl="0">
              <a:lnSpc>
                <a:spcPct val="100000"/>
              </a:lnSpc>
              <a:spcBef>
                <a:spcPts val="0"/>
              </a:spcBef>
              <a:spcAft>
                <a:spcPts val="0"/>
              </a:spcAft>
              <a:buClr>
                <a:srgbClr val="000000"/>
              </a:buClr>
              <a:buSzPts val="2400"/>
              <a:buFont typeface="Arial"/>
              <a:buNone/>
            </a:pPr>
            <a:endParaRPr sz="1800" b="0" i="0" u="none" strike="noStrike" cap="none">
              <a:solidFill>
                <a:schemeClr val="dk1"/>
              </a:solidFill>
              <a:latin typeface="Comic Sans MS"/>
              <a:ea typeface="Comic Sans MS"/>
              <a:cs typeface="Comic Sans MS"/>
              <a:sym typeface="Comic Sans MS"/>
            </a:endParaRPr>
          </a:p>
          <a:p>
            <a:pPr marL="285750" marR="0" lvl="0" indent="-285750" algn="l" rtl="0">
              <a:lnSpc>
                <a:spcPct val="100000"/>
              </a:lnSpc>
              <a:spcBef>
                <a:spcPts val="0"/>
              </a:spcBef>
              <a:spcAft>
                <a:spcPts val="0"/>
              </a:spcAft>
              <a:buClr>
                <a:srgbClr val="000000"/>
              </a:buClr>
              <a:buSzPts val="2400"/>
              <a:buFont typeface="Arial"/>
              <a:buChar char="•"/>
            </a:pPr>
            <a:r>
              <a:rPr lang="en-US" sz="1800" b="0" i="0" u="none" strike="noStrike" cap="none">
                <a:solidFill>
                  <a:srgbClr val="000000"/>
                </a:solidFill>
                <a:latin typeface="Comic Sans MS"/>
                <a:ea typeface="Comic Sans MS"/>
                <a:cs typeface="Comic Sans MS"/>
                <a:sym typeface="Comic Sans MS"/>
              </a:rPr>
              <a:t>The children are assessed regularly throughout the year to help us determine the most appropriate level of book for them.</a:t>
            </a:r>
            <a:endParaRPr/>
          </a:p>
          <a:p>
            <a:pPr marL="285750" marR="0" lvl="0" indent="-133350" algn="l" rtl="0">
              <a:lnSpc>
                <a:spcPct val="100000"/>
              </a:lnSpc>
              <a:spcBef>
                <a:spcPts val="0"/>
              </a:spcBef>
              <a:spcAft>
                <a:spcPts val="0"/>
              </a:spcAft>
              <a:buClr>
                <a:srgbClr val="000000"/>
              </a:buClr>
              <a:buSzPts val="2400"/>
              <a:buFont typeface="Arial"/>
              <a:buNone/>
            </a:pPr>
            <a:endParaRPr sz="1800" b="0" i="0" u="none" strike="noStrike" cap="none">
              <a:solidFill>
                <a:schemeClr val="dk1"/>
              </a:solidFill>
              <a:latin typeface="Comic Sans MS"/>
              <a:ea typeface="Comic Sans MS"/>
              <a:cs typeface="Comic Sans MS"/>
              <a:sym typeface="Comic Sans MS"/>
            </a:endParaRPr>
          </a:p>
          <a:p>
            <a:pPr marL="285750" marR="0" lvl="0" indent="-285750" algn="l" rtl="0">
              <a:lnSpc>
                <a:spcPct val="100000"/>
              </a:lnSpc>
              <a:spcBef>
                <a:spcPts val="0"/>
              </a:spcBef>
              <a:spcAft>
                <a:spcPts val="0"/>
              </a:spcAft>
              <a:buClr>
                <a:srgbClr val="000000"/>
              </a:buClr>
              <a:buSzPts val="2400"/>
              <a:buFont typeface="Arial"/>
              <a:buChar char="•"/>
            </a:pPr>
            <a:r>
              <a:rPr lang="en-US" sz="1800" b="0" i="0" u="none" strike="noStrike" cap="none">
                <a:solidFill>
                  <a:srgbClr val="000000"/>
                </a:solidFill>
                <a:latin typeface="Comic Sans MS"/>
                <a:ea typeface="Comic Sans MS"/>
                <a:cs typeface="Comic Sans MS"/>
                <a:sym typeface="Comic Sans MS"/>
              </a:rPr>
              <a:t>This assessment takes into account their knowledge of sounds, their ability to apply these sounds to words with confidence and the pace of their reading.</a:t>
            </a:r>
            <a:endParaRPr/>
          </a:p>
          <a:p>
            <a:pPr marL="285750" marR="0" lvl="0" indent="-133350" algn="l" rtl="0">
              <a:lnSpc>
                <a:spcPct val="100000"/>
              </a:lnSpc>
              <a:spcBef>
                <a:spcPts val="0"/>
              </a:spcBef>
              <a:spcAft>
                <a:spcPts val="0"/>
              </a:spcAft>
              <a:buClr>
                <a:srgbClr val="000000"/>
              </a:buClr>
              <a:buSzPts val="2400"/>
              <a:buFont typeface="Arial"/>
              <a:buNone/>
            </a:pPr>
            <a:endParaRPr sz="1800" b="0" i="0" u="none" strike="noStrike" cap="none">
              <a:solidFill>
                <a:schemeClr val="dk1"/>
              </a:solidFill>
              <a:latin typeface="Comic Sans MS"/>
              <a:ea typeface="Comic Sans MS"/>
              <a:cs typeface="Comic Sans MS"/>
              <a:sym typeface="Comic Sans MS"/>
            </a:endParaRPr>
          </a:p>
          <a:p>
            <a:pPr marL="285750" marR="0" lvl="0" indent="-285750" algn="l" rtl="0">
              <a:lnSpc>
                <a:spcPct val="100000"/>
              </a:lnSpc>
              <a:spcBef>
                <a:spcPts val="0"/>
              </a:spcBef>
              <a:spcAft>
                <a:spcPts val="0"/>
              </a:spcAft>
              <a:buClr>
                <a:srgbClr val="000000"/>
              </a:buClr>
              <a:buSzPts val="2400"/>
              <a:buFont typeface="Arial"/>
              <a:buChar char="•"/>
            </a:pPr>
            <a:r>
              <a:rPr lang="en-US" sz="1800" b="0" i="0" u="none" strike="noStrike" cap="none">
                <a:solidFill>
                  <a:srgbClr val="000000"/>
                </a:solidFill>
                <a:latin typeface="Comic Sans MS"/>
                <a:ea typeface="Comic Sans MS"/>
                <a:cs typeface="Comic Sans MS"/>
                <a:sym typeface="Comic Sans MS"/>
              </a:rPr>
              <a:t>We also regularly assess the children’s understanding of the text and use our guided reading sessions to help develop this.</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8"/>
          <p:cNvSpPr txBox="1">
            <a:spLocks noGrp="1"/>
          </p:cNvSpPr>
          <p:nvPr>
            <p:ph type="body" idx="1"/>
          </p:nvPr>
        </p:nvSpPr>
        <p:spPr>
          <a:xfrm>
            <a:off x="677862" y="476250"/>
            <a:ext cx="7696200" cy="3657600"/>
          </a:xfrm>
          <a:prstGeom prst="rect">
            <a:avLst/>
          </a:prstGeom>
          <a:noFill/>
          <a:ln>
            <a:noFill/>
          </a:ln>
        </p:spPr>
        <p:txBody>
          <a:bodyPr spcFirstLastPara="1" wrap="square" lIns="91425" tIns="45700" rIns="91425" bIns="45700" anchor="t" anchorCtr="0">
            <a:noAutofit/>
          </a:bodyPr>
          <a:lstStyle/>
          <a:p>
            <a:pPr marL="342900" lvl="0" indent="-165100" algn="l" rtl="0">
              <a:lnSpc>
                <a:spcPct val="100000"/>
              </a:lnSpc>
              <a:spcBef>
                <a:spcPts val="0"/>
              </a:spcBef>
              <a:spcAft>
                <a:spcPts val="0"/>
              </a:spcAft>
              <a:buClr>
                <a:schemeClr val="dk1"/>
              </a:buClr>
              <a:buSzPts val="2800"/>
              <a:buFont typeface="Comic Sans MS"/>
              <a:buNone/>
            </a:pPr>
            <a:endParaRPr sz="2800" b="0" i="0" u="none">
              <a:solidFill>
                <a:schemeClr val="dk1"/>
              </a:solidFill>
              <a:latin typeface="Comic Sans MS"/>
              <a:ea typeface="Comic Sans MS"/>
              <a:cs typeface="Comic Sans MS"/>
              <a:sym typeface="Comic Sans MS"/>
            </a:endParaRPr>
          </a:p>
          <a:p>
            <a:pPr marL="342900" lvl="0" indent="-342900" algn="l" rtl="0">
              <a:lnSpc>
                <a:spcPct val="100000"/>
              </a:lnSpc>
              <a:spcBef>
                <a:spcPts val="380"/>
              </a:spcBef>
              <a:spcAft>
                <a:spcPts val="0"/>
              </a:spcAft>
              <a:buClr>
                <a:schemeClr val="dk1"/>
              </a:buClr>
              <a:buSzPts val="1900"/>
              <a:buFont typeface="Comic Sans MS"/>
              <a:buChar char="•"/>
            </a:pPr>
            <a:r>
              <a:rPr lang="en-US" sz="1800" b="0" i="0" u="none">
                <a:solidFill>
                  <a:schemeClr val="dk1"/>
                </a:solidFill>
                <a:latin typeface="Comic Sans MS"/>
                <a:ea typeface="Comic Sans MS"/>
                <a:cs typeface="Comic Sans MS"/>
                <a:sym typeface="Comic Sans MS"/>
              </a:rPr>
              <a:t>Spellings are given out at the beginning of a half term. There are 10 words per week made up of words containing our sounds of the week, high frequency words and tricky words.</a:t>
            </a:r>
            <a:endParaRPr sz="1600"/>
          </a:p>
          <a:p>
            <a:pPr marL="342900" lvl="0" indent="-342900" algn="l" rtl="0">
              <a:lnSpc>
                <a:spcPct val="100000"/>
              </a:lnSpc>
              <a:spcBef>
                <a:spcPts val="380"/>
              </a:spcBef>
              <a:spcAft>
                <a:spcPts val="0"/>
              </a:spcAft>
              <a:buClr>
                <a:schemeClr val="dk1"/>
              </a:buClr>
              <a:buSzPts val="1900"/>
              <a:buFont typeface="Comic Sans MS"/>
              <a:buChar char="•"/>
            </a:pPr>
            <a:r>
              <a:rPr lang="en-US" sz="1800" b="0" i="0" u="none">
                <a:solidFill>
                  <a:schemeClr val="dk1"/>
                </a:solidFill>
                <a:latin typeface="Comic Sans MS"/>
                <a:ea typeface="Comic Sans MS"/>
                <a:cs typeface="Comic Sans MS"/>
                <a:sym typeface="Comic Sans MS"/>
              </a:rPr>
              <a:t>Spellings are tested (but we call it ‘practising’ with the children) on a Friday - please ensure spelling books are returned to school each week.</a:t>
            </a:r>
            <a:endParaRPr sz="1800"/>
          </a:p>
          <a:p>
            <a:pPr marL="342900" lvl="0" indent="-342900" algn="l" rtl="0">
              <a:lnSpc>
                <a:spcPct val="100000"/>
              </a:lnSpc>
              <a:spcBef>
                <a:spcPts val="380"/>
              </a:spcBef>
              <a:spcAft>
                <a:spcPts val="0"/>
              </a:spcAft>
              <a:buClr>
                <a:schemeClr val="dk1"/>
              </a:buClr>
              <a:buSzPts val="1900"/>
              <a:buFont typeface="Comic Sans MS"/>
              <a:buChar char="•"/>
            </a:pPr>
            <a:r>
              <a:rPr lang="en-US" sz="1800" b="0" i="0" u="none">
                <a:solidFill>
                  <a:schemeClr val="dk1"/>
                </a:solidFill>
                <a:latin typeface="Comic Sans MS"/>
                <a:ea typeface="Comic Sans MS"/>
                <a:cs typeface="Comic Sans MS"/>
                <a:sym typeface="Comic Sans MS"/>
              </a:rPr>
              <a:t>These are not designed to be stressful and not every child will have the same set of spellings. </a:t>
            </a:r>
            <a:endParaRPr sz="1800"/>
          </a:p>
          <a:p>
            <a:pPr marL="342900" lvl="0" indent="-342900" algn="l" rtl="0">
              <a:lnSpc>
                <a:spcPct val="100000"/>
              </a:lnSpc>
              <a:spcBef>
                <a:spcPts val="380"/>
              </a:spcBef>
              <a:spcAft>
                <a:spcPts val="0"/>
              </a:spcAft>
              <a:buClr>
                <a:schemeClr val="dk1"/>
              </a:buClr>
              <a:buSzPts val="1900"/>
              <a:buFont typeface="Comic Sans MS"/>
              <a:buChar char="•"/>
            </a:pPr>
            <a:r>
              <a:rPr lang="en-US" sz="1800" b="0" i="0" u="none">
                <a:solidFill>
                  <a:schemeClr val="dk1"/>
                </a:solidFill>
                <a:latin typeface="Comic Sans MS"/>
                <a:ea typeface="Comic Sans MS"/>
                <a:cs typeface="Comic Sans MS"/>
                <a:sym typeface="Comic Sans MS"/>
              </a:rPr>
              <a:t>The sounds in the words are taught through daily phonics sessions.</a:t>
            </a:r>
            <a:endParaRPr sz="1800"/>
          </a:p>
          <a:p>
            <a:pPr marL="342900" lvl="0" indent="-342900" algn="l" rtl="0">
              <a:lnSpc>
                <a:spcPct val="100000"/>
              </a:lnSpc>
              <a:spcBef>
                <a:spcPts val="380"/>
              </a:spcBef>
              <a:spcAft>
                <a:spcPts val="0"/>
              </a:spcAft>
              <a:buClr>
                <a:schemeClr val="dk1"/>
              </a:buClr>
              <a:buSzPts val="1900"/>
              <a:buFont typeface="Comic Sans MS"/>
              <a:buChar char="•"/>
            </a:pPr>
            <a:r>
              <a:rPr lang="en-US" sz="1800" b="0" i="0" u="none">
                <a:solidFill>
                  <a:schemeClr val="dk1"/>
                </a:solidFill>
                <a:latin typeface="Comic Sans MS"/>
                <a:ea typeface="Comic Sans MS"/>
                <a:cs typeface="Comic Sans MS"/>
                <a:sym typeface="Comic Sans MS"/>
              </a:rPr>
              <a:t>If your child is finding these words too hard please let us know.</a:t>
            </a:r>
            <a:endParaRPr sz="1800"/>
          </a:p>
          <a:p>
            <a:pPr marL="342900" lvl="0" indent="-342900" algn="l" rtl="0">
              <a:lnSpc>
                <a:spcPct val="100000"/>
              </a:lnSpc>
              <a:spcBef>
                <a:spcPts val="380"/>
              </a:spcBef>
              <a:spcAft>
                <a:spcPts val="0"/>
              </a:spcAft>
              <a:buClr>
                <a:schemeClr val="dk1"/>
              </a:buClr>
              <a:buSzPts val="1900"/>
              <a:buFont typeface="Comic Sans MS"/>
              <a:buChar char="•"/>
            </a:pPr>
            <a:r>
              <a:rPr lang="en-US" sz="1800" b="0" i="0" u="none">
                <a:solidFill>
                  <a:schemeClr val="dk1"/>
                </a:solidFill>
                <a:latin typeface="Comic Sans MS"/>
                <a:ea typeface="Comic Sans MS"/>
                <a:cs typeface="Comic Sans MS"/>
                <a:sym typeface="Comic Sans MS"/>
              </a:rPr>
              <a:t>If your child is a strong speller and is finding them straight forward, please try dictating them into a sentence for your child to write – this allows them to learn the</a:t>
            </a:r>
            <a:r>
              <a:rPr lang="en-US" sz="1800"/>
              <a:t> words</a:t>
            </a:r>
            <a:r>
              <a:rPr lang="en-US" sz="1800" b="0" i="0" u="none">
                <a:solidFill>
                  <a:schemeClr val="dk1"/>
                </a:solidFill>
                <a:latin typeface="Comic Sans MS"/>
                <a:ea typeface="Comic Sans MS"/>
                <a:cs typeface="Comic Sans MS"/>
                <a:sym typeface="Comic Sans MS"/>
              </a:rPr>
              <a:t> in context.</a:t>
            </a:r>
            <a:endParaRPr sz="1800"/>
          </a:p>
          <a:p>
            <a:pPr marL="342900" lvl="0" indent="-165100" algn="l" rtl="0">
              <a:lnSpc>
                <a:spcPct val="100000"/>
              </a:lnSpc>
              <a:spcBef>
                <a:spcPts val="560"/>
              </a:spcBef>
              <a:spcAft>
                <a:spcPts val="0"/>
              </a:spcAft>
              <a:buClr>
                <a:schemeClr val="dk1"/>
              </a:buClr>
              <a:buSzPts val="2800"/>
              <a:buFont typeface="Comic Sans MS"/>
              <a:buNone/>
            </a:pPr>
            <a:endParaRPr sz="2800" b="0" i="0" u="none">
              <a:solidFill>
                <a:schemeClr val="dk1"/>
              </a:solidFill>
              <a:latin typeface="Comic Sans MS"/>
              <a:ea typeface="Comic Sans MS"/>
              <a:cs typeface="Comic Sans MS"/>
              <a:sym typeface="Comic Sans MS"/>
            </a:endParaRPr>
          </a:p>
          <a:p>
            <a:pPr marL="342900" lvl="0" indent="-165100" algn="l" rtl="0">
              <a:lnSpc>
                <a:spcPct val="100000"/>
              </a:lnSpc>
              <a:spcBef>
                <a:spcPts val="560"/>
              </a:spcBef>
              <a:spcAft>
                <a:spcPts val="0"/>
              </a:spcAft>
              <a:buClr>
                <a:schemeClr val="dk1"/>
              </a:buClr>
              <a:buSzPts val="2800"/>
              <a:buFont typeface="Comic Sans MS"/>
              <a:buNone/>
            </a:pPr>
            <a:endParaRPr sz="2800" b="0" i="0" u="none">
              <a:solidFill>
                <a:schemeClr val="dk1"/>
              </a:solidFill>
              <a:latin typeface="Comic Sans MS"/>
              <a:ea typeface="Comic Sans MS"/>
              <a:cs typeface="Comic Sans MS"/>
              <a:sym typeface="Comic Sans MS"/>
            </a:endParaRPr>
          </a:p>
        </p:txBody>
      </p:sp>
      <p:sp>
        <p:nvSpPr>
          <p:cNvPr id="291" name="Google Shape;291;p18"/>
          <p:cNvSpPr txBox="1">
            <a:spLocks noGrp="1"/>
          </p:cNvSpPr>
          <p:nvPr>
            <p:ph type="title"/>
          </p:nvPr>
        </p:nvSpPr>
        <p:spPr>
          <a:xfrm>
            <a:off x="1090612" y="19050"/>
            <a:ext cx="6870700" cy="93662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4400"/>
              <a:buFont typeface="Comic Sans MS"/>
              <a:buNone/>
            </a:pPr>
            <a:r>
              <a:rPr lang="en-US" sz="3600" b="0" i="0" u="none">
                <a:solidFill>
                  <a:schemeClr val="dk1"/>
                </a:solidFill>
                <a:latin typeface="Comic Sans MS"/>
                <a:ea typeface="Comic Sans MS"/>
                <a:cs typeface="Comic Sans MS"/>
                <a:sym typeface="Comic Sans MS"/>
              </a:rPr>
              <a:t>Spelling</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9"/>
          <p:cNvSpPr txBox="1"/>
          <p:nvPr/>
        </p:nvSpPr>
        <p:spPr>
          <a:xfrm>
            <a:off x="2700337" y="549275"/>
            <a:ext cx="3432175" cy="646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600"/>
              <a:buFont typeface="Comic Sans MS"/>
              <a:buNone/>
            </a:pPr>
            <a:r>
              <a:rPr lang="en-US" sz="3600" b="0" i="0" u="none" strike="noStrike" cap="none">
                <a:solidFill>
                  <a:schemeClr val="dk1"/>
                </a:solidFill>
                <a:latin typeface="Comic Sans MS"/>
                <a:ea typeface="Comic Sans MS"/>
                <a:cs typeface="Comic Sans MS"/>
                <a:sym typeface="Comic Sans MS"/>
              </a:rPr>
              <a:t>Phonics Screen</a:t>
            </a:r>
            <a:endParaRPr sz="1400" b="0" i="0" u="none" strike="noStrike" cap="none">
              <a:solidFill>
                <a:srgbClr val="000000"/>
              </a:solidFill>
              <a:latin typeface="Arial"/>
              <a:ea typeface="Arial"/>
              <a:cs typeface="Arial"/>
              <a:sym typeface="Arial"/>
            </a:endParaRPr>
          </a:p>
        </p:txBody>
      </p:sp>
      <p:sp>
        <p:nvSpPr>
          <p:cNvPr id="298" name="Google Shape;298;p19"/>
          <p:cNvSpPr txBox="1"/>
          <p:nvPr/>
        </p:nvSpPr>
        <p:spPr>
          <a:xfrm>
            <a:off x="276225" y="1916112"/>
            <a:ext cx="8280400"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Comic Sans MS"/>
              <a:buNone/>
            </a:pPr>
            <a:r>
              <a:rPr lang="en-US" sz="1800" b="0" i="0" u="none" strike="noStrike" cap="none">
                <a:solidFill>
                  <a:schemeClr val="dk1"/>
                </a:solidFill>
                <a:latin typeface="Comic Sans MS"/>
                <a:ea typeface="Comic Sans MS"/>
                <a:cs typeface="Comic Sans MS"/>
                <a:sym typeface="Comic Sans MS"/>
              </a:rPr>
              <a:t>In June, Year 1 children have a Phonics test. This is done in school and the children are not aware they are doing it. They are shown 40 words which they are asked to read. This is no different to anything that they have encountered in the course of the year.</a:t>
            </a:r>
            <a:endParaRPr sz="1100" b="0" i="0" u="none" strike="noStrike" cap="none">
              <a:solidFill>
                <a:srgbClr val="000000"/>
              </a:solidFill>
              <a:latin typeface="Arial"/>
              <a:ea typeface="Arial"/>
              <a:cs typeface="Arial"/>
              <a:sym typeface="Arial"/>
            </a:endParaRPr>
          </a:p>
        </p:txBody>
      </p:sp>
      <p:pic>
        <p:nvPicPr>
          <p:cNvPr id="299" name="Google Shape;299;p19"/>
          <p:cNvPicPr preferRelativeResize="0"/>
          <p:nvPr/>
        </p:nvPicPr>
        <p:blipFill rotWithShape="1">
          <a:blip r:embed="rId3">
            <a:alphaModFix/>
          </a:blip>
          <a:srcRect/>
          <a:stretch/>
        </p:blipFill>
        <p:spPr>
          <a:xfrm>
            <a:off x="2850220" y="3429000"/>
            <a:ext cx="3310450" cy="219723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
          <p:cNvSpPr txBox="1"/>
          <p:nvPr/>
        </p:nvSpPr>
        <p:spPr>
          <a:xfrm>
            <a:off x="2411412" y="333375"/>
            <a:ext cx="4214812" cy="9223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600"/>
              <a:buFont typeface="Comic Sans MS"/>
              <a:buNone/>
            </a:pPr>
            <a:r>
              <a:rPr lang="en-US" sz="3600" b="0" i="0" u="none" strike="noStrike" cap="none">
                <a:solidFill>
                  <a:schemeClr val="dk1"/>
                </a:solidFill>
                <a:latin typeface="Comic Sans MS"/>
                <a:ea typeface="Comic Sans MS"/>
                <a:cs typeface="Comic Sans MS"/>
                <a:sym typeface="Comic Sans MS"/>
              </a:rPr>
              <a:t>Year 1 Staff Team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Comic Sans MS"/>
              <a:ea typeface="Comic Sans MS"/>
              <a:cs typeface="Comic Sans MS"/>
              <a:sym typeface="Comic Sans MS"/>
            </a:endParaRPr>
          </a:p>
        </p:txBody>
      </p:sp>
      <p:sp>
        <p:nvSpPr>
          <p:cNvPr id="172" name="Google Shape;172;p2"/>
          <p:cNvSpPr txBox="1"/>
          <p:nvPr/>
        </p:nvSpPr>
        <p:spPr>
          <a:xfrm>
            <a:off x="692232" y="1992805"/>
            <a:ext cx="16890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omic Sans MS"/>
              <a:buNone/>
            </a:pPr>
            <a:r>
              <a:rPr lang="en-US" sz="1800" b="0" i="0" u="none" strike="noStrike" cap="none">
                <a:solidFill>
                  <a:schemeClr val="dk1"/>
                </a:solidFill>
                <a:latin typeface="Comic Sans MS"/>
                <a:ea typeface="Comic Sans MS"/>
                <a:cs typeface="Comic Sans MS"/>
                <a:sym typeface="Comic Sans MS"/>
              </a:rPr>
              <a:t>Miss Cassidy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omic Sans MS"/>
              <a:buNone/>
            </a:pPr>
            <a:r>
              <a:rPr lang="en-US" sz="1800" b="0" i="0" u="none" strike="noStrike" cap="none">
                <a:solidFill>
                  <a:schemeClr val="dk1"/>
                </a:solidFill>
                <a:latin typeface="Comic Sans MS"/>
                <a:ea typeface="Comic Sans MS"/>
                <a:cs typeface="Comic Sans MS"/>
                <a:sym typeface="Comic Sans MS"/>
              </a:rPr>
              <a:t>Class Teacher</a:t>
            </a:r>
            <a:endParaRPr sz="1400" b="0" i="0" u="none" strike="noStrike" cap="none">
              <a:solidFill>
                <a:srgbClr val="000000"/>
              </a:solidFill>
              <a:latin typeface="Arial"/>
              <a:ea typeface="Arial"/>
              <a:cs typeface="Arial"/>
              <a:sym typeface="Arial"/>
            </a:endParaRPr>
          </a:p>
        </p:txBody>
      </p:sp>
      <p:sp>
        <p:nvSpPr>
          <p:cNvPr id="173" name="Google Shape;173;p2"/>
          <p:cNvSpPr txBox="1"/>
          <p:nvPr/>
        </p:nvSpPr>
        <p:spPr>
          <a:xfrm>
            <a:off x="6437300" y="1992094"/>
            <a:ext cx="2276475" cy="646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omic Sans MS"/>
              <a:buNone/>
            </a:pPr>
            <a:r>
              <a:rPr lang="en-US" sz="1800" b="0" i="0" u="none" strike="noStrike" cap="none">
                <a:solidFill>
                  <a:schemeClr val="dk1"/>
                </a:solidFill>
                <a:latin typeface="Comic Sans MS"/>
                <a:ea typeface="Comic Sans MS"/>
                <a:cs typeface="Comic Sans MS"/>
                <a:sym typeface="Comic Sans MS"/>
              </a:rPr>
              <a:t>Mrs Pringle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omic Sans MS"/>
              <a:buNone/>
            </a:pPr>
            <a:r>
              <a:rPr lang="en-US" sz="1800" b="0" i="0" u="none" strike="noStrike" cap="none">
                <a:solidFill>
                  <a:schemeClr val="dk1"/>
                </a:solidFill>
                <a:latin typeface="Comic Sans MS"/>
                <a:ea typeface="Comic Sans MS"/>
                <a:cs typeface="Comic Sans MS"/>
                <a:sym typeface="Comic Sans MS"/>
              </a:rPr>
              <a:t>Class Teacher</a:t>
            </a:r>
            <a:endParaRPr sz="1400" b="0" i="0" u="none" strike="noStrike" cap="none">
              <a:solidFill>
                <a:srgbClr val="000000"/>
              </a:solidFill>
              <a:latin typeface="Arial"/>
              <a:ea typeface="Arial"/>
              <a:cs typeface="Arial"/>
              <a:sym typeface="Arial"/>
            </a:endParaRPr>
          </a:p>
        </p:txBody>
      </p:sp>
      <p:pic>
        <p:nvPicPr>
          <p:cNvPr id="174" name="Google Shape;174;p2" descr="A picture containing indoor, bed, sitting, laying&#10;&#10;Description automatically generated"/>
          <p:cNvPicPr preferRelativeResize="0"/>
          <p:nvPr/>
        </p:nvPicPr>
        <p:blipFill rotWithShape="1">
          <a:blip r:embed="rId3">
            <a:alphaModFix/>
          </a:blip>
          <a:srcRect/>
          <a:stretch/>
        </p:blipFill>
        <p:spPr>
          <a:xfrm>
            <a:off x="4859325" y="1374775"/>
            <a:ext cx="1577975" cy="2103948"/>
          </a:xfrm>
          <a:prstGeom prst="rect">
            <a:avLst/>
          </a:prstGeom>
          <a:noFill/>
          <a:ln>
            <a:noFill/>
          </a:ln>
        </p:spPr>
      </p:pic>
      <p:sp>
        <p:nvSpPr>
          <p:cNvPr id="175" name="Google Shape;175;p2"/>
          <p:cNvSpPr txBox="1"/>
          <p:nvPr/>
        </p:nvSpPr>
        <p:spPr>
          <a:xfrm>
            <a:off x="87300" y="4605125"/>
            <a:ext cx="25344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800"/>
              <a:buFont typeface="Comic Sans MS"/>
              <a:buNone/>
            </a:pPr>
            <a:r>
              <a:rPr lang="en-US" sz="1800" dirty="0" err="1">
                <a:solidFill>
                  <a:schemeClr val="dk1"/>
                </a:solidFill>
                <a:latin typeface="Comic Sans MS"/>
                <a:ea typeface="Comic Sans MS"/>
                <a:cs typeface="Comic Sans MS"/>
                <a:sym typeface="Comic Sans MS"/>
              </a:rPr>
              <a:t>Mrs</a:t>
            </a:r>
            <a:r>
              <a:rPr lang="en-US" sz="1800" dirty="0">
                <a:solidFill>
                  <a:schemeClr val="dk1"/>
                </a:solidFill>
                <a:latin typeface="Comic Sans MS"/>
                <a:ea typeface="Comic Sans MS"/>
                <a:cs typeface="Comic Sans MS"/>
                <a:sym typeface="Comic Sans MS"/>
              </a:rPr>
              <a:t> </a:t>
            </a:r>
            <a:r>
              <a:rPr lang="en-GB" sz="1800" dirty="0">
                <a:solidFill>
                  <a:schemeClr val="dk1"/>
                </a:solidFill>
                <a:latin typeface="Comic Sans MS"/>
                <a:ea typeface="Comic Sans MS"/>
                <a:cs typeface="Comic Sans MS"/>
                <a:sym typeface="Comic Sans MS"/>
              </a:rPr>
              <a:t>Hetherington</a:t>
            </a:r>
            <a:endParaRPr dirty="0">
              <a:solidFill>
                <a:schemeClr val="dk1"/>
              </a:solidFill>
            </a:endParaRPr>
          </a:p>
          <a:p>
            <a:pPr marL="0" lvl="0" indent="0" algn="l" rtl="0">
              <a:spcBef>
                <a:spcPts val="0"/>
              </a:spcBef>
              <a:spcAft>
                <a:spcPts val="0"/>
              </a:spcAft>
              <a:buClr>
                <a:schemeClr val="dk1"/>
              </a:buClr>
              <a:buSzPts val="1800"/>
              <a:buFont typeface="Comic Sans MS"/>
              <a:buNone/>
            </a:pPr>
            <a:r>
              <a:rPr lang="en-US" sz="1800" dirty="0">
                <a:solidFill>
                  <a:schemeClr val="dk1"/>
                </a:solidFill>
                <a:latin typeface="Comic Sans MS"/>
                <a:ea typeface="Comic Sans MS"/>
                <a:cs typeface="Comic Sans MS"/>
                <a:sym typeface="Comic Sans MS"/>
              </a:rPr>
              <a:t>Teaching Assistant</a:t>
            </a:r>
            <a:endParaRPr dirty="0">
              <a:latin typeface="Comic Sans MS"/>
              <a:ea typeface="Comic Sans MS"/>
              <a:cs typeface="Comic Sans MS"/>
              <a:sym typeface="Comic Sans MS"/>
            </a:endParaRPr>
          </a:p>
        </p:txBody>
      </p:sp>
      <p:sp>
        <p:nvSpPr>
          <p:cNvPr id="177" name="Google Shape;177;p2"/>
          <p:cNvSpPr txBox="1"/>
          <p:nvPr/>
        </p:nvSpPr>
        <p:spPr>
          <a:xfrm>
            <a:off x="6437300" y="4740975"/>
            <a:ext cx="25344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dk1"/>
                </a:solidFill>
                <a:latin typeface="Comic Sans MS"/>
                <a:ea typeface="Comic Sans MS"/>
                <a:cs typeface="Comic Sans MS"/>
                <a:sym typeface="Comic Sans MS"/>
              </a:rPr>
              <a:t>Mrs Smith</a:t>
            </a:r>
            <a:endParaRPr>
              <a:solidFill>
                <a:schemeClr val="dk1"/>
              </a:solidFill>
            </a:endParaRPr>
          </a:p>
          <a:p>
            <a:pPr marL="0" lvl="0" indent="0" algn="l" rtl="0">
              <a:spcBef>
                <a:spcPts val="0"/>
              </a:spcBef>
              <a:spcAft>
                <a:spcPts val="0"/>
              </a:spcAft>
              <a:buNone/>
            </a:pPr>
            <a:r>
              <a:rPr lang="en-US" sz="1800">
                <a:solidFill>
                  <a:schemeClr val="dk1"/>
                </a:solidFill>
                <a:latin typeface="Comic Sans MS"/>
                <a:ea typeface="Comic Sans MS"/>
                <a:cs typeface="Comic Sans MS"/>
                <a:sym typeface="Comic Sans MS"/>
              </a:rPr>
              <a:t>Teaching Assistant</a:t>
            </a:r>
            <a:endParaRPr>
              <a:latin typeface="Comic Sans MS"/>
              <a:ea typeface="Comic Sans MS"/>
              <a:cs typeface="Comic Sans MS"/>
              <a:sym typeface="Comic Sans MS"/>
            </a:endParaRPr>
          </a:p>
        </p:txBody>
      </p:sp>
      <p:pic>
        <p:nvPicPr>
          <p:cNvPr id="2" name="Picture 1">
            <a:extLst>
              <a:ext uri="{FF2B5EF4-FFF2-40B4-BE49-F238E27FC236}">
                <a16:creationId xmlns:a16="http://schemas.microsoft.com/office/drawing/2014/main" id="{F545E44A-0CFC-BB19-361C-157AE21656B5}"/>
              </a:ext>
            </a:extLst>
          </p:cNvPr>
          <p:cNvPicPr>
            <a:picLocks noChangeAspect="1"/>
          </p:cNvPicPr>
          <p:nvPr/>
        </p:nvPicPr>
        <p:blipFill>
          <a:blip r:embed="rId4"/>
          <a:stretch>
            <a:fillRect/>
          </a:stretch>
        </p:blipFill>
        <p:spPr>
          <a:xfrm>
            <a:off x="2281035" y="1374775"/>
            <a:ext cx="1678172" cy="2092836"/>
          </a:xfrm>
          <a:prstGeom prst="rect">
            <a:avLst/>
          </a:prstGeom>
        </p:spPr>
      </p:pic>
      <p:pic>
        <p:nvPicPr>
          <p:cNvPr id="3" name="Picture 2">
            <a:extLst>
              <a:ext uri="{FF2B5EF4-FFF2-40B4-BE49-F238E27FC236}">
                <a16:creationId xmlns:a16="http://schemas.microsoft.com/office/drawing/2014/main" id="{EA23F137-F4FD-A9C3-1544-7C19559DF742}"/>
              </a:ext>
            </a:extLst>
          </p:cNvPr>
          <p:cNvPicPr>
            <a:picLocks noChangeAspect="1"/>
          </p:cNvPicPr>
          <p:nvPr/>
        </p:nvPicPr>
        <p:blipFill>
          <a:blip r:embed="rId5"/>
          <a:stretch>
            <a:fillRect/>
          </a:stretch>
        </p:blipFill>
        <p:spPr>
          <a:xfrm>
            <a:off x="4803053" y="4058451"/>
            <a:ext cx="1690138" cy="2103948"/>
          </a:xfrm>
          <a:prstGeom prst="rect">
            <a:avLst/>
          </a:prstGeom>
        </p:spPr>
      </p:pic>
      <p:pic>
        <p:nvPicPr>
          <p:cNvPr id="4" name="Picture 3">
            <a:extLst>
              <a:ext uri="{FF2B5EF4-FFF2-40B4-BE49-F238E27FC236}">
                <a16:creationId xmlns:a16="http://schemas.microsoft.com/office/drawing/2014/main" id="{BA1B3970-2517-4931-ABBD-20540A6CA3ED}"/>
              </a:ext>
            </a:extLst>
          </p:cNvPr>
          <p:cNvPicPr>
            <a:picLocks noChangeAspect="1"/>
          </p:cNvPicPr>
          <p:nvPr/>
        </p:nvPicPr>
        <p:blipFill>
          <a:blip r:embed="rId6"/>
          <a:stretch>
            <a:fillRect/>
          </a:stretch>
        </p:blipFill>
        <p:spPr>
          <a:xfrm>
            <a:off x="2302583" y="4085641"/>
            <a:ext cx="1656624" cy="209283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2"/>
          <p:cNvSpPr txBox="1"/>
          <p:nvPr/>
        </p:nvSpPr>
        <p:spPr>
          <a:xfrm>
            <a:off x="1012653" y="1194679"/>
            <a:ext cx="7427962" cy="363172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Comic Sans MS"/>
              <a:buNone/>
            </a:pPr>
            <a:r>
              <a:rPr lang="en-US" sz="3600" b="0" i="0" u="none" strike="noStrike" cap="none" dirty="0">
                <a:solidFill>
                  <a:schemeClr val="dk1"/>
                </a:solidFill>
                <a:latin typeface="Comic Sans MS"/>
                <a:ea typeface="Comic Sans MS"/>
                <a:cs typeface="Comic Sans MS"/>
                <a:sym typeface="Comic Sans MS"/>
              </a:rPr>
              <a:t>Curriculum</a:t>
            </a:r>
            <a:endParaRPr dirty="0"/>
          </a:p>
          <a:p>
            <a:pPr marL="0" marR="0" lvl="0" indent="0" algn="ctr" rtl="0">
              <a:lnSpc>
                <a:spcPct val="100000"/>
              </a:lnSpc>
              <a:spcBef>
                <a:spcPts val="0"/>
              </a:spcBef>
              <a:spcAft>
                <a:spcPts val="0"/>
              </a:spcAft>
              <a:buClr>
                <a:schemeClr val="dk1"/>
              </a:buClr>
              <a:buSzPts val="2000"/>
              <a:buFont typeface="Comic Sans MS"/>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Comic Sans MS"/>
              <a:buNone/>
            </a:pPr>
            <a:r>
              <a:rPr lang="en-US" sz="2000" b="0" i="0" u="none" strike="noStrike" cap="none" dirty="0">
                <a:solidFill>
                  <a:schemeClr val="dk1"/>
                </a:solidFill>
                <a:latin typeface="Comic Sans MS"/>
                <a:ea typeface="Comic Sans MS"/>
                <a:cs typeface="Comic Sans MS"/>
                <a:sym typeface="Comic Sans MS"/>
              </a:rPr>
              <a:t>Building on the wonderful experiences in Reception we have an exciting curriculum in Year 1:</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Comic Sans MS"/>
              <a:buNone/>
            </a:pPr>
            <a:r>
              <a:rPr lang="en-US" sz="2000" b="0" i="0" u="none" strike="noStrike" cap="none" dirty="0">
                <a:solidFill>
                  <a:schemeClr val="dk1"/>
                </a:solidFill>
                <a:latin typeface="Comic Sans MS"/>
                <a:ea typeface="Comic Sans MS"/>
                <a:cs typeface="Comic Sans MS"/>
                <a:sym typeface="Comic Sans MS"/>
              </a:rPr>
              <a:t>Our current topics are Terrific Toys, Pirate Island, Amazing Animals, Growing, Our Local Area and The Seaside.</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Comic Sans MS"/>
              <a:buNone/>
            </a:pPr>
            <a:r>
              <a:rPr lang="en-US" sz="2000" b="0" i="0" u="none" strike="noStrike" cap="none" dirty="0">
                <a:solidFill>
                  <a:schemeClr val="dk1"/>
                </a:solidFill>
                <a:latin typeface="Comic Sans MS"/>
                <a:ea typeface="Comic Sans MS"/>
                <a:cs typeface="Comic Sans MS"/>
                <a:sym typeface="Comic Sans MS"/>
              </a:rPr>
              <a:t> </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Comic Sans MS"/>
              <a:buNone/>
            </a:pPr>
            <a:r>
              <a:rPr lang="en-US" sz="2000" b="0" i="0" u="none" strike="noStrike" cap="none" dirty="0">
                <a:solidFill>
                  <a:schemeClr val="dk1"/>
                </a:solidFill>
                <a:latin typeface="Comic Sans MS"/>
                <a:ea typeface="Comic Sans MS"/>
                <a:cs typeface="Comic Sans MS"/>
                <a:sym typeface="Comic Sans MS"/>
              </a:rPr>
              <a:t>We have lots of activities with the whole school e.g. Health Week and Sports week, a Faith and Diversity day, a Creative Arts Week, Science Week etc. So, the children have a busy time!</a:t>
            </a:r>
            <a:endParaRPr sz="2000" b="0" i="0" u="none" strike="noStrike" cap="none" dirty="0">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p21"/>
          <p:cNvPicPr preferRelativeResize="0"/>
          <p:nvPr/>
        </p:nvPicPr>
        <p:blipFill rotWithShape="1">
          <a:blip r:embed="rId3">
            <a:alphaModFix/>
          </a:blip>
          <a:srcRect/>
          <a:stretch/>
        </p:blipFill>
        <p:spPr>
          <a:xfrm>
            <a:off x="3243584" y="3862583"/>
            <a:ext cx="2331591" cy="1703855"/>
          </a:xfrm>
          <a:prstGeom prst="rect">
            <a:avLst/>
          </a:prstGeom>
          <a:noFill/>
          <a:ln>
            <a:noFill/>
          </a:ln>
        </p:spPr>
      </p:pic>
      <p:sp>
        <p:nvSpPr>
          <p:cNvPr id="310" name="Google Shape;310;p21"/>
          <p:cNvSpPr txBox="1"/>
          <p:nvPr/>
        </p:nvSpPr>
        <p:spPr>
          <a:xfrm>
            <a:off x="904919" y="1518081"/>
            <a:ext cx="7008920" cy="252376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0" i="0" u="none" strike="noStrike" cap="none">
                <a:solidFill>
                  <a:srgbClr val="000000"/>
                </a:solidFill>
                <a:latin typeface="Comic Sans MS"/>
                <a:ea typeface="Comic Sans MS"/>
                <a:cs typeface="Comic Sans MS"/>
                <a:sym typeface="Comic Sans MS"/>
              </a:rPr>
              <a:t>Relationship Education</a:t>
            </a:r>
            <a:endParaRPr/>
          </a:p>
          <a:p>
            <a:pPr marL="342900" marR="0" lvl="0" indent="-22860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omic Sans MS"/>
              <a:ea typeface="Comic Sans MS"/>
              <a:cs typeface="Comic Sans MS"/>
              <a:sym typeface="Comic Sans MS"/>
            </a:endParaRPr>
          </a:p>
          <a:p>
            <a:pPr marL="342900" marR="0" lvl="0" indent="-3429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omic Sans MS"/>
                <a:ea typeface="Comic Sans MS"/>
                <a:cs typeface="Comic Sans MS"/>
                <a:sym typeface="Comic Sans MS"/>
              </a:rPr>
              <a:t>Relationships Education is compulsory in all primary schools in England.</a:t>
            </a:r>
            <a:endParaRPr/>
          </a:p>
          <a:p>
            <a:pPr marL="342900" marR="0" lvl="0" indent="-22860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omic Sans MS"/>
              <a:ea typeface="Comic Sans MS"/>
              <a:cs typeface="Comic Sans MS"/>
              <a:sym typeface="Comic Sans MS"/>
            </a:endParaRPr>
          </a:p>
          <a:p>
            <a:pPr marL="342900" marR="0" lvl="0" indent="-3429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omic Sans MS"/>
                <a:ea typeface="Comic Sans MS"/>
                <a:cs typeface="Comic Sans MS"/>
                <a:sym typeface="Comic Sans MS"/>
              </a:rPr>
              <a:t>We are a first school and the focus of our curriculum is on the children developing healthy and respectful relationships.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p39"/>
          <p:cNvPicPr preferRelativeResize="0"/>
          <p:nvPr/>
        </p:nvPicPr>
        <p:blipFill rotWithShape="1">
          <a:blip r:embed="rId3">
            <a:alphaModFix/>
          </a:blip>
          <a:srcRect/>
          <a:stretch/>
        </p:blipFill>
        <p:spPr>
          <a:xfrm>
            <a:off x="3533312" y="4034901"/>
            <a:ext cx="2263806" cy="1768598"/>
          </a:xfrm>
          <a:prstGeom prst="rect">
            <a:avLst/>
          </a:prstGeom>
          <a:noFill/>
          <a:ln>
            <a:noFill/>
          </a:ln>
        </p:spPr>
      </p:pic>
      <p:sp>
        <p:nvSpPr>
          <p:cNvPr id="316" name="Google Shape;316;p39"/>
          <p:cNvSpPr txBox="1"/>
          <p:nvPr/>
        </p:nvSpPr>
        <p:spPr>
          <a:xfrm>
            <a:off x="1774562" y="1146720"/>
            <a:ext cx="5993399" cy="29546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0" i="0" u="none" strike="noStrike" cap="none">
                <a:solidFill>
                  <a:srgbClr val="000000"/>
                </a:solidFill>
                <a:latin typeface="Comic Sans MS"/>
                <a:ea typeface="Comic Sans MS"/>
                <a:cs typeface="Comic Sans MS"/>
                <a:sym typeface="Comic Sans MS"/>
              </a:rPr>
              <a:t>Key Aspects of Relationship Education:</a:t>
            </a:r>
            <a:endParaRPr/>
          </a:p>
          <a:p>
            <a:pPr marL="0" marR="0" lvl="0" indent="0" algn="l" rtl="0">
              <a:lnSpc>
                <a:spcPct val="100000"/>
              </a:lnSpc>
              <a:spcBef>
                <a:spcPts val="0"/>
              </a:spcBef>
              <a:spcAft>
                <a:spcPts val="0"/>
              </a:spcAft>
              <a:buNone/>
            </a:pPr>
            <a:endParaRPr sz="2400" b="0" i="0" u="none" strike="noStrike" cap="none">
              <a:solidFill>
                <a:srgbClr val="000000"/>
              </a:solidFill>
              <a:latin typeface="Comic Sans MS"/>
              <a:ea typeface="Comic Sans MS"/>
              <a:cs typeface="Comic Sans MS"/>
              <a:sym typeface="Comic Sans MS"/>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omic Sans MS"/>
                <a:ea typeface="Comic Sans MS"/>
                <a:cs typeface="Comic Sans MS"/>
                <a:sym typeface="Comic Sans MS"/>
              </a:rPr>
              <a:t>Families and people who care for me</a:t>
            </a:r>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omic Sans MS"/>
                <a:ea typeface="Comic Sans MS"/>
                <a:cs typeface="Comic Sans MS"/>
                <a:sym typeface="Comic Sans MS"/>
              </a:rPr>
              <a:t>Caring friendships</a:t>
            </a:r>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omic Sans MS"/>
                <a:ea typeface="Comic Sans MS"/>
                <a:cs typeface="Comic Sans MS"/>
                <a:sym typeface="Comic Sans MS"/>
              </a:rPr>
              <a:t>Respectful relationships</a:t>
            </a:r>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omic Sans MS"/>
                <a:ea typeface="Comic Sans MS"/>
                <a:cs typeface="Comic Sans MS"/>
                <a:sym typeface="Comic Sans MS"/>
              </a:rPr>
              <a:t>Online relationships</a:t>
            </a:r>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omic Sans MS"/>
                <a:ea typeface="Comic Sans MS"/>
                <a:cs typeface="Comic Sans MS"/>
                <a:sym typeface="Comic Sans MS"/>
              </a:rPr>
              <a:t>Being safe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Google Shape;321;p40"/>
          <p:cNvPicPr preferRelativeResize="0"/>
          <p:nvPr/>
        </p:nvPicPr>
        <p:blipFill rotWithShape="1">
          <a:blip r:embed="rId3">
            <a:alphaModFix/>
          </a:blip>
          <a:srcRect/>
          <a:stretch/>
        </p:blipFill>
        <p:spPr>
          <a:xfrm>
            <a:off x="3455771" y="5014968"/>
            <a:ext cx="2447879" cy="1646234"/>
          </a:xfrm>
          <a:prstGeom prst="rect">
            <a:avLst/>
          </a:prstGeom>
          <a:noFill/>
          <a:ln>
            <a:noFill/>
          </a:ln>
        </p:spPr>
      </p:pic>
      <p:sp>
        <p:nvSpPr>
          <p:cNvPr id="322" name="Google Shape;322;p40"/>
          <p:cNvSpPr txBox="1"/>
          <p:nvPr/>
        </p:nvSpPr>
        <p:spPr>
          <a:xfrm>
            <a:off x="328473" y="374351"/>
            <a:ext cx="7776839" cy="48013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0" i="0" u="none" strike="noStrike" cap="none">
                <a:solidFill>
                  <a:srgbClr val="000000"/>
                </a:solidFill>
                <a:latin typeface="Comic Sans MS"/>
                <a:ea typeface="Comic Sans MS"/>
                <a:cs typeface="Comic Sans MS"/>
                <a:sym typeface="Comic Sans MS"/>
              </a:rPr>
              <a:t>Jigsaw</a:t>
            </a:r>
            <a:endParaRPr/>
          </a:p>
          <a:p>
            <a:pPr marL="0" marR="0" lvl="0" indent="0" algn="ctr" rtl="0">
              <a:lnSpc>
                <a:spcPct val="100000"/>
              </a:lnSpc>
              <a:spcBef>
                <a:spcPts val="0"/>
              </a:spcBef>
              <a:spcAft>
                <a:spcPts val="0"/>
              </a:spcAft>
              <a:buNone/>
            </a:pPr>
            <a:endParaRPr sz="3600" b="0" i="0" u="none" strike="noStrike" cap="none">
              <a:solidFill>
                <a:srgbClr val="000000"/>
              </a:solidFill>
              <a:latin typeface="Comic Sans MS"/>
              <a:ea typeface="Comic Sans MS"/>
              <a:cs typeface="Comic Sans MS"/>
              <a:sym typeface="Comic Sans MS"/>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omic Sans MS"/>
                <a:ea typeface="Comic Sans MS"/>
                <a:cs typeface="Comic Sans MS"/>
                <a:sym typeface="Comic Sans MS"/>
              </a:rPr>
              <a:t>At Southridge we use the Jigsaw scheme to deliver Relationships Education.</a:t>
            </a:r>
            <a:endParaRPr/>
          </a:p>
          <a:p>
            <a:pPr marL="285750" marR="0" lvl="0" indent="-17145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omic Sans MS"/>
              <a:ea typeface="Comic Sans MS"/>
              <a:cs typeface="Comic Sans MS"/>
              <a:sym typeface="Comic Sans MS"/>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omic Sans MS"/>
                <a:ea typeface="Comic Sans MS"/>
                <a:cs typeface="Comic Sans MS"/>
                <a:sym typeface="Comic Sans MS"/>
              </a:rPr>
              <a:t>We have adapted the scheme to fit our school context – a first school (not primary) and the age and emotional maturity of our children.</a:t>
            </a:r>
            <a:endParaRPr/>
          </a:p>
          <a:p>
            <a:pPr marL="285750" marR="0" lvl="0" indent="-17145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omic Sans MS"/>
              <a:ea typeface="Comic Sans MS"/>
              <a:cs typeface="Comic Sans MS"/>
              <a:sym typeface="Comic Sans MS"/>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omic Sans MS"/>
                <a:ea typeface="Comic Sans MS"/>
                <a:cs typeface="Comic Sans MS"/>
                <a:sym typeface="Comic Sans MS"/>
              </a:rPr>
              <a:t>Jigsaw is taught through six units of work across the year – each piece of the jigsaw fits together to give our children an overall picture of a healthy and respectful relationship.</a:t>
            </a:r>
            <a:endParaRPr/>
          </a:p>
          <a:p>
            <a:pPr marL="285750" marR="0" lvl="0" indent="-17145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omic Sans MS"/>
              <a:ea typeface="Comic Sans MS"/>
              <a:cs typeface="Comic Sans MS"/>
              <a:sym typeface="Comic Sans MS"/>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omic Sans MS"/>
                <a:ea typeface="Comic Sans MS"/>
                <a:cs typeface="Comic Sans MS"/>
                <a:sym typeface="Comic Sans MS"/>
              </a:rPr>
              <a:t>It also fosters healthy and respectful peer to peer communication and behaviour between boys and girls.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1"/>
          <p:cNvSpPr txBox="1"/>
          <p:nvPr/>
        </p:nvSpPr>
        <p:spPr>
          <a:xfrm>
            <a:off x="332913" y="914400"/>
            <a:ext cx="8478174" cy="39703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0" i="0" u="none" strike="noStrike" cap="none">
                <a:solidFill>
                  <a:srgbClr val="000000"/>
                </a:solidFill>
                <a:latin typeface="Comic Sans MS"/>
                <a:ea typeface="Comic Sans MS"/>
                <a:cs typeface="Comic Sans MS"/>
                <a:sym typeface="Comic Sans MS"/>
              </a:rPr>
              <a:t>Jigsaw units:</a:t>
            </a:r>
            <a:endParaRPr/>
          </a:p>
          <a:p>
            <a:pPr marL="0" marR="0" lvl="0" indent="0" algn="ctr" rtl="0">
              <a:lnSpc>
                <a:spcPct val="100000"/>
              </a:lnSpc>
              <a:spcBef>
                <a:spcPts val="0"/>
              </a:spcBef>
              <a:spcAft>
                <a:spcPts val="0"/>
              </a:spcAft>
              <a:buNone/>
            </a:pPr>
            <a:endParaRPr sz="36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None/>
            </a:pPr>
            <a:r>
              <a:rPr lang="en-US" sz="1800" b="0" i="0" u="none" strike="noStrike" cap="none">
                <a:solidFill>
                  <a:srgbClr val="000000"/>
                </a:solidFill>
                <a:latin typeface="Comic Sans MS"/>
                <a:ea typeface="Comic Sans MS"/>
                <a:cs typeface="Comic Sans MS"/>
                <a:sym typeface="Comic Sans MS"/>
              </a:rPr>
              <a:t>At Southridge we use the Jigsaw scheme to deliver Relationships Education.</a:t>
            </a:r>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omic Sans MS"/>
                <a:ea typeface="Comic Sans MS"/>
                <a:cs typeface="Comic Sans MS"/>
                <a:sym typeface="Comic Sans MS"/>
              </a:rPr>
              <a:t>Being me in my world</a:t>
            </a:r>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omic Sans MS"/>
                <a:ea typeface="Comic Sans MS"/>
                <a:cs typeface="Comic Sans MS"/>
                <a:sym typeface="Comic Sans MS"/>
              </a:rPr>
              <a:t>Celebrating Difference</a:t>
            </a:r>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omic Sans MS"/>
                <a:ea typeface="Comic Sans MS"/>
                <a:cs typeface="Comic Sans MS"/>
                <a:sym typeface="Comic Sans MS"/>
              </a:rPr>
              <a:t>Dreams and Goals</a:t>
            </a:r>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omic Sans MS"/>
                <a:ea typeface="Comic Sans MS"/>
                <a:cs typeface="Comic Sans MS"/>
                <a:sym typeface="Comic Sans MS"/>
              </a:rPr>
              <a:t>Healthy Me</a:t>
            </a:r>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omic Sans MS"/>
                <a:ea typeface="Comic Sans MS"/>
                <a:cs typeface="Comic Sans MS"/>
                <a:sym typeface="Comic Sans MS"/>
              </a:rPr>
              <a:t>Relationships</a:t>
            </a:r>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omic Sans MS"/>
                <a:ea typeface="Comic Sans MS"/>
                <a:cs typeface="Comic Sans MS"/>
                <a:sym typeface="Comic Sans MS"/>
              </a:rPr>
              <a:t>Changing Me</a:t>
            </a:r>
            <a:endParaRPr/>
          </a:p>
          <a:p>
            <a:pPr marL="0" marR="0" lvl="0" indent="0" algn="l" rtl="0">
              <a:lnSpc>
                <a:spcPct val="100000"/>
              </a:lnSpc>
              <a:spcBef>
                <a:spcPts val="0"/>
              </a:spcBef>
              <a:spcAft>
                <a:spcPts val="0"/>
              </a:spcAft>
              <a:buNone/>
            </a:pPr>
            <a:endParaRPr sz="18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None/>
            </a:pPr>
            <a:r>
              <a:rPr lang="en-US" sz="1800" b="0" i="0" u="none" strike="noStrike" cap="none">
                <a:solidFill>
                  <a:srgbClr val="000000"/>
                </a:solidFill>
                <a:latin typeface="Comic Sans MS"/>
                <a:ea typeface="Comic Sans MS"/>
                <a:cs typeface="Comic Sans MS"/>
                <a:sym typeface="Comic Sans MS"/>
              </a:rPr>
              <a:t>Further information can be found on our school website (</a:t>
            </a:r>
            <a:r>
              <a:rPr lang="en-US" sz="1800" b="0" i="0" u="sng" strike="noStrike" cap="none">
                <a:solidFill>
                  <a:srgbClr val="000000"/>
                </a:solidFill>
                <a:latin typeface="Comic Sans MS"/>
                <a:ea typeface="Comic Sans MS"/>
                <a:cs typeface="Comic Sans MS"/>
                <a:sym typeface="Comic Sans MS"/>
                <a:hlinkClick r:id="rId3">
                  <a:extLst>
                    <a:ext uri="{A12FA001-AC4F-418D-AE19-62706E023703}">
                      <ahyp:hlinkClr xmlns:ahyp="http://schemas.microsoft.com/office/drawing/2018/hyperlinkcolor" val="tx"/>
                    </a:ext>
                  </a:extLst>
                </a:hlinkClick>
              </a:rPr>
              <a:t>Relationships Education Information</a:t>
            </a:r>
            <a:r>
              <a:rPr lang="en-US" sz="1800" b="0" i="0" u="none" strike="noStrike" cap="none">
                <a:solidFill>
                  <a:srgbClr val="000000"/>
                </a:solidFill>
                <a:latin typeface="Comic Sans MS"/>
                <a:ea typeface="Comic Sans MS"/>
                <a:cs typeface="Comic Sans MS"/>
                <a:sym typeface="Comic Sans MS"/>
              </a:rPr>
              <a:t>) including a parent leaflet and year group overviews.</a:t>
            </a:r>
            <a:endParaRPr/>
          </a:p>
        </p:txBody>
      </p:sp>
      <p:pic>
        <p:nvPicPr>
          <p:cNvPr id="328" name="Google Shape;328;p41"/>
          <p:cNvPicPr preferRelativeResize="0"/>
          <p:nvPr/>
        </p:nvPicPr>
        <p:blipFill rotWithShape="1">
          <a:blip r:embed="rId4">
            <a:alphaModFix/>
          </a:blip>
          <a:srcRect/>
          <a:stretch/>
        </p:blipFill>
        <p:spPr>
          <a:xfrm>
            <a:off x="3535671" y="5174767"/>
            <a:ext cx="2012873" cy="135368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C4A606-4FB6-DEEF-9E3F-67518120D457}"/>
              </a:ext>
            </a:extLst>
          </p:cNvPr>
          <p:cNvPicPr>
            <a:picLocks noChangeAspect="1"/>
          </p:cNvPicPr>
          <p:nvPr/>
        </p:nvPicPr>
        <p:blipFill>
          <a:blip r:embed="rId2"/>
          <a:stretch>
            <a:fillRect/>
          </a:stretch>
        </p:blipFill>
        <p:spPr>
          <a:xfrm>
            <a:off x="0" y="182653"/>
            <a:ext cx="2160917" cy="1818078"/>
          </a:xfrm>
          <a:prstGeom prst="rect">
            <a:avLst/>
          </a:prstGeom>
        </p:spPr>
      </p:pic>
      <p:pic>
        <p:nvPicPr>
          <p:cNvPr id="5" name="Google Shape;217;p10" descr="Image result for southridge first school logo">
            <a:extLst>
              <a:ext uri="{FF2B5EF4-FFF2-40B4-BE49-F238E27FC236}">
                <a16:creationId xmlns:a16="http://schemas.microsoft.com/office/drawing/2014/main" id="{238C82BB-3AC3-256E-9E57-DF1F35B03AF7}"/>
              </a:ext>
            </a:extLst>
          </p:cNvPr>
          <p:cNvPicPr preferRelativeResize="0"/>
          <p:nvPr/>
        </p:nvPicPr>
        <p:blipFill rotWithShape="1">
          <a:blip r:embed="rId3"/>
          <a:srcRect b="18143"/>
          <a:stretch/>
        </p:blipFill>
        <p:spPr>
          <a:xfrm>
            <a:off x="-306772" y="2206178"/>
            <a:ext cx="2023030" cy="1218826"/>
          </a:xfrm>
          <a:prstGeom prst="rect">
            <a:avLst/>
          </a:prstGeom>
          <a:noFill/>
        </p:spPr>
      </p:pic>
      <p:sp>
        <p:nvSpPr>
          <p:cNvPr id="6" name="Google Shape;234;p13">
            <a:extLst>
              <a:ext uri="{FF2B5EF4-FFF2-40B4-BE49-F238E27FC236}">
                <a16:creationId xmlns:a16="http://schemas.microsoft.com/office/drawing/2014/main" id="{AA4F27A0-C7BF-5569-47CF-30FD5F64A898}"/>
              </a:ext>
            </a:extLst>
          </p:cNvPr>
          <p:cNvSpPr txBox="1"/>
          <p:nvPr/>
        </p:nvSpPr>
        <p:spPr>
          <a:xfrm>
            <a:off x="1398819" y="2442955"/>
            <a:ext cx="6795465" cy="4415045"/>
          </a:xfrm>
          <a:prstGeom prst="rect">
            <a:avLst/>
          </a:prstGeom>
        </p:spPr>
        <p:txBody>
          <a:bodyPr spcFirstLastPara="1" vert="horz" lIns="91440" tIns="45720" rIns="91440" bIns="45720" rtlCol="0" anchorCtr="0">
            <a:normAutofit fontScale="40000" lnSpcReduction="20000"/>
          </a:bodyPr>
          <a:lstStyle/>
          <a:p>
            <a:pPr marL="285750" marR="0" lvl="0" indent="-228600">
              <a:lnSpc>
                <a:spcPct val="90000"/>
              </a:lnSpc>
              <a:spcBef>
                <a:spcPts val="0"/>
              </a:spcBef>
              <a:spcAft>
                <a:spcPts val="600"/>
              </a:spcAft>
              <a:buClr>
                <a:schemeClr val="dk1"/>
              </a:buClr>
              <a:buSzPts val="1800"/>
              <a:buFont typeface="Arial" panose="020B0604020202020204" pitchFamily="34" charset="0"/>
              <a:buChar char="•"/>
            </a:pPr>
            <a:r>
              <a:rPr lang="en-US" sz="3400" kern="1200" dirty="0">
                <a:solidFill>
                  <a:schemeClr val="tx1"/>
                </a:solidFill>
                <a:latin typeface="Comic Sans MS" panose="030F0702030302020204" pitchFamily="66" charset="0"/>
                <a:sym typeface="Comic Sans MS"/>
              </a:rPr>
              <a:t>From September we are launching a new whole school mental health initiative with Blue Mental Health Education and Training.</a:t>
            </a:r>
            <a:endParaRPr lang="en-US" sz="3400" b="0" i="0" u="none" strike="noStrike" kern="1200" cap="none" dirty="0">
              <a:solidFill>
                <a:schemeClr val="tx1"/>
              </a:solidFill>
              <a:latin typeface="Comic Sans MS" panose="030F0702030302020204" pitchFamily="66" charset="0"/>
              <a:sym typeface="Arial"/>
            </a:endParaRPr>
          </a:p>
          <a:p>
            <a:pPr marL="57150" marR="0" lvl="0" indent="-228600">
              <a:lnSpc>
                <a:spcPct val="90000"/>
              </a:lnSpc>
              <a:spcBef>
                <a:spcPts val="0"/>
              </a:spcBef>
              <a:spcAft>
                <a:spcPts val="600"/>
              </a:spcAft>
              <a:buClr>
                <a:schemeClr val="dk1"/>
              </a:buClr>
              <a:buSzPts val="1800"/>
              <a:buFont typeface="Arial" panose="020B0604020202020204" pitchFamily="34" charset="0"/>
              <a:buChar char="•"/>
            </a:pPr>
            <a:endParaRPr lang="en-US" sz="3400" b="0" i="0" u="none" strike="noStrike" kern="1200" cap="none" dirty="0">
              <a:solidFill>
                <a:schemeClr val="tx1"/>
              </a:solidFill>
              <a:latin typeface="Comic Sans MS" panose="030F0702030302020204" pitchFamily="66" charset="0"/>
              <a:sym typeface="Calibri"/>
            </a:endParaRPr>
          </a:p>
          <a:p>
            <a:pPr marL="285750" marR="0" lvl="0" indent="-228600">
              <a:lnSpc>
                <a:spcPct val="90000"/>
              </a:lnSpc>
              <a:spcBef>
                <a:spcPts val="0"/>
              </a:spcBef>
              <a:spcAft>
                <a:spcPts val="600"/>
              </a:spcAft>
              <a:buClr>
                <a:schemeClr val="dk1"/>
              </a:buClr>
              <a:buSzPts val="1800"/>
              <a:buFont typeface="Arial" panose="020B0604020202020204" pitchFamily="34" charset="0"/>
              <a:buChar char="•"/>
            </a:pPr>
            <a:r>
              <a:rPr lang="en-US" sz="3400" b="0" i="0" u="none" strike="noStrike" kern="1200" cap="none" dirty="0">
                <a:solidFill>
                  <a:schemeClr val="tx1"/>
                </a:solidFill>
                <a:latin typeface="Comic Sans MS" panose="030F0702030302020204" pitchFamily="66" charset="0"/>
                <a:sym typeface="Comic Sans MS"/>
              </a:rPr>
              <a:t>Focus: develop partnership between Blue, </a:t>
            </a:r>
            <a:r>
              <a:rPr lang="en-US" sz="3400" kern="1200" dirty="0">
                <a:solidFill>
                  <a:schemeClr val="tx1"/>
                </a:solidFill>
                <a:latin typeface="Comic Sans MS" panose="030F0702030302020204" pitchFamily="66" charset="0"/>
                <a:sym typeface="Comic Sans MS"/>
              </a:rPr>
              <a:t>p</a:t>
            </a:r>
            <a:r>
              <a:rPr lang="en-US" sz="3400" b="0" i="0" u="none" strike="noStrike" kern="1200" cap="none" dirty="0">
                <a:solidFill>
                  <a:schemeClr val="tx1"/>
                </a:solidFill>
                <a:latin typeface="Comic Sans MS" panose="030F0702030302020204" pitchFamily="66" charset="0"/>
                <a:sym typeface="Comic Sans MS"/>
              </a:rPr>
              <a:t>arents and school staff; all working together to promote the health and well-being of your child(ren)</a:t>
            </a:r>
            <a:r>
              <a:rPr lang="en-US" sz="3400" kern="1200" dirty="0">
                <a:solidFill>
                  <a:schemeClr val="tx1"/>
                </a:solidFill>
                <a:latin typeface="Comic Sans MS" panose="030F0702030302020204" pitchFamily="66" charset="0"/>
                <a:sym typeface="Comic Sans MS"/>
              </a:rPr>
              <a:t>.</a:t>
            </a:r>
            <a:endParaRPr lang="en-US" sz="3400" b="0" i="0" u="none" strike="noStrike" kern="1200" cap="none" dirty="0">
              <a:solidFill>
                <a:schemeClr val="tx1"/>
              </a:solidFill>
              <a:latin typeface="Comic Sans MS" panose="030F0702030302020204" pitchFamily="66" charset="0"/>
              <a:sym typeface="Comic Sans MS"/>
            </a:endParaRPr>
          </a:p>
          <a:p>
            <a:pPr marL="285750" marR="0" lvl="0" indent="-228600">
              <a:lnSpc>
                <a:spcPct val="90000"/>
              </a:lnSpc>
              <a:spcBef>
                <a:spcPts val="0"/>
              </a:spcBef>
              <a:spcAft>
                <a:spcPts val="600"/>
              </a:spcAft>
              <a:buClr>
                <a:schemeClr val="dk1"/>
              </a:buClr>
              <a:buSzPts val="1800"/>
              <a:buFont typeface="Arial" panose="020B0604020202020204" pitchFamily="34" charset="0"/>
              <a:buChar char="•"/>
            </a:pPr>
            <a:endParaRPr lang="en-US" sz="3400" kern="1200" dirty="0">
              <a:solidFill>
                <a:schemeClr val="tx1"/>
              </a:solidFill>
              <a:latin typeface="Comic Sans MS" panose="030F0702030302020204" pitchFamily="66" charset="0"/>
              <a:sym typeface="Comic Sans MS"/>
            </a:endParaRPr>
          </a:p>
          <a:p>
            <a:pPr marR="0" lvl="0">
              <a:lnSpc>
                <a:spcPct val="90000"/>
              </a:lnSpc>
              <a:spcBef>
                <a:spcPts val="0"/>
              </a:spcBef>
              <a:spcAft>
                <a:spcPts val="600"/>
              </a:spcAft>
              <a:buClr>
                <a:schemeClr val="dk1"/>
              </a:buClr>
              <a:buSzPts val="1800"/>
            </a:pPr>
            <a:r>
              <a:rPr lang="en-US" sz="3400" b="1" i="0" u="none" strike="noStrike" kern="1200" cap="none" dirty="0">
                <a:solidFill>
                  <a:schemeClr val="tx1"/>
                </a:solidFill>
                <a:latin typeface="Comic Sans MS" panose="030F0702030302020204" pitchFamily="66" charset="0"/>
                <a:sym typeface="Comic Sans MS"/>
              </a:rPr>
              <a:t>Key Aspects:-</a:t>
            </a:r>
            <a:endParaRPr lang="en-US" sz="3400" b="1" i="0" u="none" strike="noStrike" kern="1200" cap="none" dirty="0">
              <a:solidFill>
                <a:schemeClr val="tx1"/>
              </a:solidFill>
              <a:latin typeface="Comic Sans MS" panose="030F0702030302020204" pitchFamily="66" charset="0"/>
              <a:sym typeface="Arial"/>
            </a:endParaRPr>
          </a:p>
          <a:p>
            <a:pPr marL="285750" marR="0" lvl="0" indent="-228600">
              <a:lnSpc>
                <a:spcPct val="90000"/>
              </a:lnSpc>
              <a:spcBef>
                <a:spcPts val="0"/>
              </a:spcBef>
              <a:spcAft>
                <a:spcPts val="600"/>
              </a:spcAft>
              <a:buClr>
                <a:schemeClr val="dk1"/>
              </a:buClr>
              <a:buSzPts val="1800"/>
              <a:buFont typeface="Arial" panose="020B0604020202020204" pitchFamily="34" charset="0"/>
              <a:buChar char="•"/>
            </a:pPr>
            <a:r>
              <a:rPr lang="en-US" sz="3400" kern="1200" dirty="0">
                <a:solidFill>
                  <a:schemeClr val="tx1"/>
                </a:solidFill>
                <a:latin typeface="Comic Sans MS" panose="030F0702030302020204" pitchFamily="66" charset="0"/>
                <a:sym typeface="Comic Sans MS"/>
              </a:rPr>
              <a:t>D</a:t>
            </a:r>
            <a:r>
              <a:rPr lang="en-US" sz="3400" b="0" i="0" u="none" strike="noStrike" kern="1200" cap="none" dirty="0">
                <a:solidFill>
                  <a:schemeClr val="tx1"/>
                </a:solidFill>
                <a:latin typeface="Comic Sans MS" panose="030F0702030302020204" pitchFamily="66" charset="0"/>
                <a:sym typeface="Comic Sans MS"/>
              </a:rPr>
              <a:t>eveloping ways of supporting all children in school, and particularly those with low level anxiety</a:t>
            </a:r>
            <a:r>
              <a:rPr lang="en-US" sz="3400" kern="1200" dirty="0">
                <a:solidFill>
                  <a:schemeClr val="tx1"/>
                </a:solidFill>
                <a:latin typeface="Comic Sans MS" panose="030F0702030302020204" pitchFamily="66" charset="0"/>
                <a:sym typeface="Comic Sans MS"/>
              </a:rPr>
              <a:t>.</a:t>
            </a:r>
          </a:p>
          <a:p>
            <a:pPr marL="285750" marR="0" lvl="0" indent="-228600">
              <a:lnSpc>
                <a:spcPct val="90000"/>
              </a:lnSpc>
              <a:spcBef>
                <a:spcPts val="0"/>
              </a:spcBef>
              <a:spcAft>
                <a:spcPts val="600"/>
              </a:spcAft>
              <a:buClr>
                <a:schemeClr val="dk1"/>
              </a:buClr>
              <a:buSzPts val="1800"/>
              <a:buFont typeface="Arial" panose="020B0604020202020204" pitchFamily="34" charset="0"/>
              <a:buChar char="•"/>
            </a:pPr>
            <a:r>
              <a:rPr lang="en-US" sz="3400" b="0" i="0" u="none" strike="noStrike" kern="1200" cap="none" dirty="0">
                <a:solidFill>
                  <a:schemeClr val="tx1"/>
                </a:solidFill>
                <a:latin typeface="Comic Sans MS" panose="030F0702030302020204" pitchFamily="66" charset="0"/>
                <a:sym typeface="Arial"/>
              </a:rPr>
              <a:t>Developing a common understanding, approach and </a:t>
            </a:r>
            <a:r>
              <a:rPr lang="en-US" sz="3400" dirty="0">
                <a:latin typeface="Comic Sans MS" panose="030F0702030302020204" pitchFamily="66" charset="0"/>
                <a:sym typeface="Arial"/>
              </a:rPr>
              <a:t>vocabulary for </a:t>
            </a:r>
            <a:r>
              <a:rPr lang="en-US" sz="3400" b="0" i="0" u="none" strike="noStrike" kern="1200" cap="none" dirty="0">
                <a:solidFill>
                  <a:schemeClr val="tx1"/>
                </a:solidFill>
                <a:latin typeface="Comic Sans MS" panose="030F0702030302020204" pitchFamily="66" charset="0"/>
                <a:sym typeface="Arial"/>
              </a:rPr>
              <a:t>supporting our children both in school and at home. </a:t>
            </a:r>
          </a:p>
          <a:p>
            <a:pPr marL="285750" marR="0" lvl="0" indent="-228600">
              <a:lnSpc>
                <a:spcPct val="90000"/>
              </a:lnSpc>
              <a:spcBef>
                <a:spcPts val="0"/>
              </a:spcBef>
              <a:spcAft>
                <a:spcPts val="600"/>
              </a:spcAft>
              <a:buClr>
                <a:schemeClr val="dk1"/>
              </a:buClr>
              <a:buSzPts val="1800"/>
              <a:buFont typeface="Arial" panose="020B0604020202020204" pitchFamily="34" charset="0"/>
              <a:buChar char="•"/>
            </a:pPr>
            <a:r>
              <a:rPr lang="en-US" sz="3400" b="0" i="0" u="none" strike="noStrike" kern="1200" cap="none" dirty="0">
                <a:solidFill>
                  <a:schemeClr val="tx1"/>
                </a:solidFill>
                <a:latin typeface="Comic Sans MS" panose="030F0702030302020204" pitchFamily="66" charset="0"/>
                <a:sym typeface="Arial"/>
              </a:rPr>
              <a:t>September training day will launch the project and provide initial training</a:t>
            </a:r>
            <a:r>
              <a:rPr lang="en-US" sz="3400" dirty="0">
                <a:latin typeface="Comic Sans MS" panose="030F0702030302020204" pitchFamily="66" charset="0"/>
                <a:sym typeface="Arial"/>
              </a:rPr>
              <a:t> for staff.</a:t>
            </a:r>
            <a:endParaRPr lang="en-US" sz="3400" b="0" i="0" u="none" strike="noStrike" kern="1200" cap="none" dirty="0">
              <a:solidFill>
                <a:schemeClr val="tx1"/>
              </a:solidFill>
              <a:latin typeface="Comic Sans MS" panose="030F0702030302020204" pitchFamily="66" charset="0"/>
              <a:sym typeface="Arial"/>
            </a:endParaRPr>
          </a:p>
          <a:p>
            <a:pPr marL="285750" marR="0" lvl="0" indent="-228600">
              <a:lnSpc>
                <a:spcPct val="90000"/>
              </a:lnSpc>
              <a:spcBef>
                <a:spcPts val="0"/>
              </a:spcBef>
              <a:spcAft>
                <a:spcPts val="600"/>
              </a:spcAft>
              <a:buClr>
                <a:schemeClr val="dk1"/>
              </a:buClr>
              <a:buSzPts val="1800"/>
              <a:buFont typeface="Arial" panose="020B0604020202020204" pitchFamily="34" charset="0"/>
              <a:buChar char="•"/>
            </a:pPr>
            <a:r>
              <a:rPr lang="en-US" sz="3400" b="0" i="0" u="none" strike="noStrike" kern="1200" cap="none" dirty="0">
                <a:solidFill>
                  <a:schemeClr val="tx1"/>
                </a:solidFill>
                <a:latin typeface="Comic Sans MS" panose="030F0702030302020204" pitchFamily="66" charset="0"/>
                <a:sym typeface="Arial"/>
              </a:rPr>
              <a:t>Evening sessions will be timetabled from the autumn term to which parents and carers will be invited. These will be led by representatives from Blue, and will likely be hosted at our feeder Middle School – Valley Gardens. (More information will follow in the September Newsletter.)</a:t>
            </a:r>
          </a:p>
          <a:p>
            <a:pPr marL="57150" marR="0" lvl="0" indent="-228600">
              <a:lnSpc>
                <a:spcPct val="90000"/>
              </a:lnSpc>
              <a:spcBef>
                <a:spcPts val="0"/>
              </a:spcBef>
              <a:spcAft>
                <a:spcPts val="600"/>
              </a:spcAft>
              <a:buClr>
                <a:schemeClr val="dk1"/>
              </a:buClr>
              <a:buSzPts val="1800"/>
              <a:buFont typeface="Arial" panose="020B0604020202020204" pitchFamily="34" charset="0"/>
              <a:buChar char="•"/>
            </a:pPr>
            <a:endParaRPr lang="en-US" sz="3400" b="0" i="0" u="none" strike="noStrike" kern="1200" cap="none" dirty="0">
              <a:solidFill>
                <a:schemeClr val="tx1"/>
              </a:solidFill>
              <a:latin typeface="Comic Sans MS" panose="030F0702030302020204" pitchFamily="66" charset="0"/>
              <a:sym typeface="Arial"/>
            </a:endParaRPr>
          </a:p>
          <a:p>
            <a:pPr marL="57150" marR="0" lvl="0" indent="-228600">
              <a:lnSpc>
                <a:spcPct val="90000"/>
              </a:lnSpc>
              <a:spcBef>
                <a:spcPts val="0"/>
              </a:spcBef>
              <a:spcAft>
                <a:spcPts val="600"/>
              </a:spcAft>
              <a:buClr>
                <a:schemeClr val="dk1"/>
              </a:buClr>
              <a:buSzPts val="1800"/>
              <a:buFont typeface="Arial" panose="020B0604020202020204" pitchFamily="34" charset="0"/>
              <a:buChar char="•"/>
            </a:pPr>
            <a:endParaRPr lang="en-US" sz="3400" kern="1200" dirty="0">
              <a:solidFill>
                <a:schemeClr val="tx1"/>
              </a:solidFill>
              <a:latin typeface="Comic Sans MS" panose="030F0702030302020204" pitchFamily="66" charset="0"/>
            </a:endParaRPr>
          </a:p>
          <a:p>
            <a:pPr marL="57150" marR="0" lvl="0" indent="-228600">
              <a:lnSpc>
                <a:spcPct val="90000"/>
              </a:lnSpc>
              <a:spcBef>
                <a:spcPts val="0"/>
              </a:spcBef>
              <a:spcAft>
                <a:spcPts val="600"/>
              </a:spcAft>
              <a:buClr>
                <a:schemeClr val="dk1"/>
              </a:buClr>
              <a:buSzPts val="1800"/>
              <a:buFont typeface="Arial" panose="020B0604020202020204" pitchFamily="34" charset="0"/>
              <a:buChar char="•"/>
            </a:pPr>
            <a:r>
              <a:rPr lang="en-US" sz="3400" dirty="0">
                <a:latin typeface="Comic Sans MS" panose="030F0702030302020204" pitchFamily="66" charset="0"/>
                <a:sym typeface="Arial"/>
              </a:rPr>
              <a:t>Please feel free to find out more about Blue Mental Health and Education Training at www.</a:t>
            </a:r>
            <a:r>
              <a:rPr lang="en-US" sz="3400" b="0" i="0" u="none" strike="noStrike" kern="1200" cap="none" dirty="0">
                <a:solidFill>
                  <a:schemeClr val="tx1"/>
                </a:solidFill>
                <a:latin typeface="Comic Sans MS" panose="030F0702030302020204" pitchFamily="66" charset="0"/>
                <a:sym typeface="Arial"/>
              </a:rPr>
              <a:t>bmhet.co.uk</a:t>
            </a:r>
          </a:p>
          <a:p>
            <a:pPr marL="0" marR="0" lvl="0" indent="-228600">
              <a:lnSpc>
                <a:spcPct val="90000"/>
              </a:lnSpc>
              <a:spcBef>
                <a:spcPts val="0"/>
              </a:spcBef>
              <a:spcAft>
                <a:spcPts val="600"/>
              </a:spcAft>
              <a:buClr>
                <a:srgbClr val="000000"/>
              </a:buClr>
              <a:buSzPts val="1800"/>
              <a:buFont typeface="Arial" panose="020B0604020202020204" pitchFamily="34" charset="0"/>
              <a:buChar char="•"/>
            </a:pPr>
            <a:endParaRPr lang="en-US" sz="900" b="0" i="0" u="none" strike="noStrike" kern="1200" cap="none" dirty="0">
              <a:solidFill>
                <a:schemeClr val="tx1"/>
              </a:solidFill>
              <a:latin typeface="+mn-lt"/>
              <a:ea typeface="+mn-ea"/>
              <a:cs typeface="+mn-cs"/>
              <a:sym typeface="Comic Sans MS"/>
            </a:endParaRPr>
          </a:p>
          <a:p>
            <a:pPr marL="0" marR="0" lvl="0" indent="-228600">
              <a:lnSpc>
                <a:spcPct val="90000"/>
              </a:lnSpc>
              <a:spcBef>
                <a:spcPts val="0"/>
              </a:spcBef>
              <a:spcAft>
                <a:spcPts val="600"/>
              </a:spcAft>
              <a:buClr>
                <a:srgbClr val="000000"/>
              </a:buClr>
              <a:buSzPts val="1800"/>
              <a:buFont typeface="Arial" panose="020B0604020202020204" pitchFamily="34" charset="0"/>
              <a:buChar char="•"/>
            </a:pPr>
            <a:endParaRPr lang="en-US" sz="900" kern="1200" dirty="0">
              <a:solidFill>
                <a:schemeClr val="tx1"/>
              </a:solidFill>
              <a:latin typeface="+mn-lt"/>
              <a:ea typeface="+mn-ea"/>
              <a:cs typeface="+mn-cs"/>
              <a:sym typeface="Comic Sans MS"/>
            </a:endParaRPr>
          </a:p>
          <a:p>
            <a:pPr marL="0" marR="0" lvl="0" indent="-228600">
              <a:lnSpc>
                <a:spcPct val="90000"/>
              </a:lnSpc>
              <a:spcBef>
                <a:spcPts val="0"/>
              </a:spcBef>
              <a:spcAft>
                <a:spcPts val="600"/>
              </a:spcAft>
              <a:buClr>
                <a:srgbClr val="000000"/>
              </a:buClr>
              <a:buSzPts val="1800"/>
              <a:buFont typeface="Arial" panose="020B0604020202020204" pitchFamily="34" charset="0"/>
              <a:buChar char="•"/>
            </a:pPr>
            <a:endParaRPr lang="en-US" sz="900" b="0" i="0" u="none" strike="noStrike" kern="1200" cap="none" dirty="0">
              <a:solidFill>
                <a:schemeClr val="tx1"/>
              </a:solidFill>
              <a:latin typeface="+mn-lt"/>
              <a:ea typeface="+mn-ea"/>
              <a:cs typeface="+mn-cs"/>
              <a:sym typeface="Comic Sans MS"/>
            </a:endParaRPr>
          </a:p>
          <a:p>
            <a:pPr marL="0" marR="0" lvl="0" indent="-228600">
              <a:lnSpc>
                <a:spcPct val="90000"/>
              </a:lnSpc>
              <a:spcBef>
                <a:spcPts val="0"/>
              </a:spcBef>
              <a:spcAft>
                <a:spcPts val="600"/>
              </a:spcAft>
              <a:buClr>
                <a:srgbClr val="000000"/>
              </a:buClr>
              <a:buSzPts val="1800"/>
              <a:buFont typeface="Arial" panose="020B0604020202020204" pitchFamily="34" charset="0"/>
              <a:buChar char="•"/>
            </a:pPr>
            <a:endParaRPr lang="en-US" sz="900" kern="1200" dirty="0">
              <a:solidFill>
                <a:schemeClr val="tx1"/>
              </a:solidFill>
              <a:latin typeface="+mn-lt"/>
              <a:ea typeface="+mn-ea"/>
              <a:cs typeface="+mn-cs"/>
              <a:sym typeface="Comic Sans MS"/>
            </a:endParaRPr>
          </a:p>
          <a:p>
            <a:pPr marL="0" marR="0" lvl="0" indent="-228600">
              <a:lnSpc>
                <a:spcPct val="90000"/>
              </a:lnSpc>
              <a:spcBef>
                <a:spcPts val="0"/>
              </a:spcBef>
              <a:spcAft>
                <a:spcPts val="600"/>
              </a:spcAft>
              <a:buClr>
                <a:srgbClr val="000000"/>
              </a:buClr>
              <a:buSzPts val="1800"/>
              <a:buFont typeface="Arial" panose="020B0604020202020204" pitchFamily="34" charset="0"/>
              <a:buChar char="•"/>
            </a:pPr>
            <a:endParaRPr lang="en-US" sz="900" b="0" i="0" u="none" strike="noStrike" kern="1200" cap="none" dirty="0">
              <a:solidFill>
                <a:schemeClr val="tx1"/>
              </a:solidFill>
              <a:latin typeface="+mn-lt"/>
              <a:ea typeface="+mn-ea"/>
              <a:cs typeface="+mn-cs"/>
              <a:sym typeface="Comic Sans MS"/>
            </a:endParaRPr>
          </a:p>
          <a:p>
            <a:pPr marL="0" marR="0" lvl="0" indent="-228600">
              <a:lnSpc>
                <a:spcPct val="90000"/>
              </a:lnSpc>
              <a:spcBef>
                <a:spcPts val="0"/>
              </a:spcBef>
              <a:spcAft>
                <a:spcPts val="600"/>
              </a:spcAft>
              <a:buClr>
                <a:srgbClr val="000000"/>
              </a:buClr>
              <a:buSzPts val="1800"/>
              <a:buFont typeface="Arial" panose="020B0604020202020204" pitchFamily="34" charset="0"/>
              <a:buChar char="•"/>
            </a:pPr>
            <a:endParaRPr lang="en-US" sz="900" b="0" i="0" u="none" strike="noStrike" kern="1200" cap="none" dirty="0">
              <a:solidFill>
                <a:schemeClr val="tx1"/>
              </a:solidFill>
              <a:latin typeface="+mn-lt"/>
              <a:ea typeface="+mn-ea"/>
              <a:cs typeface="+mn-cs"/>
              <a:sym typeface="Arial"/>
            </a:endParaRPr>
          </a:p>
          <a:p>
            <a:pPr marL="0" marR="0" lvl="0" indent="-228600">
              <a:lnSpc>
                <a:spcPct val="90000"/>
              </a:lnSpc>
              <a:spcBef>
                <a:spcPts val="0"/>
              </a:spcBef>
              <a:spcAft>
                <a:spcPts val="600"/>
              </a:spcAft>
              <a:buClr>
                <a:srgbClr val="000000"/>
              </a:buClr>
              <a:buSzPts val="1800"/>
              <a:buFont typeface="Arial" panose="020B0604020202020204" pitchFamily="34" charset="0"/>
              <a:buChar char="•"/>
            </a:pPr>
            <a:endParaRPr lang="en-US" sz="900" b="0" i="0" u="none" strike="noStrike" kern="1200" cap="none" dirty="0">
              <a:solidFill>
                <a:schemeClr val="tx1"/>
              </a:solidFill>
              <a:latin typeface="+mn-lt"/>
              <a:ea typeface="+mn-ea"/>
              <a:cs typeface="+mn-cs"/>
              <a:sym typeface="Calibri"/>
            </a:endParaRPr>
          </a:p>
        </p:txBody>
      </p:sp>
      <p:pic>
        <p:nvPicPr>
          <p:cNvPr id="7" name="Picture 6">
            <a:extLst>
              <a:ext uri="{FF2B5EF4-FFF2-40B4-BE49-F238E27FC236}">
                <a16:creationId xmlns:a16="http://schemas.microsoft.com/office/drawing/2014/main" id="{DFB78EDC-5CC6-7EF8-DEB0-53D552317B57}"/>
              </a:ext>
            </a:extLst>
          </p:cNvPr>
          <p:cNvPicPr>
            <a:picLocks noChangeAspect="1"/>
          </p:cNvPicPr>
          <p:nvPr/>
        </p:nvPicPr>
        <p:blipFill>
          <a:blip r:embed="rId4"/>
          <a:stretch>
            <a:fillRect/>
          </a:stretch>
        </p:blipFill>
        <p:spPr>
          <a:xfrm>
            <a:off x="4017852" y="0"/>
            <a:ext cx="2411083" cy="1018682"/>
          </a:xfrm>
          <a:prstGeom prst="rect">
            <a:avLst/>
          </a:prstGeom>
        </p:spPr>
      </p:pic>
      <p:sp>
        <p:nvSpPr>
          <p:cNvPr id="8" name="Google Shape;233;p13">
            <a:extLst>
              <a:ext uri="{FF2B5EF4-FFF2-40B4-BE49-F238E27FC236}">
                <a16:creationId xmlns:a16="http://schemas.microsoft.com/office/drawing/2014/main" id="{AA58E50B-9F33-AEE7-AF14-39E219F16FDD}"/>
              </a:ext>
            </a:extLst>
          </p:cNvPr>
          <p:cNvSpPr txBox="1"/>
          <p:nvPr/>
        </p:nvSpPr>
        <p:spPr>
          <a:xfrm>
            <a:off x="2465182" y="892017"/>
            <a:ext cx="4662737" cy="1550938"/>
          </a:xfrm>
          <a:prstGeom prst="rect">
            <a:avLst/>
          </a:prstGeom>
        </p:spPr>
        <p:txBody>
          <a:bodyPr spcFirstLastPara="1" vert="horz" lIns="91440" tIns="45720" rIns="91440" bIns="45720" rtlCol="0" anchor="b" anchorCtr="0">
            <a:normAutofit fontScale="92500"/>
          </a:bodyPr>
          <a:lstStyle/>
          <a:p>
            <a:pPr marL="0" marR="0" lvl="0" indent="0">
              <a:lnSpc>
                <a:spcPct val="90000"/>
              </a:lnSpc>
              <a:spcBef>
                <a:spcPct val="0"/>
              </a:spcBef>
              <a:spcAft>
                <a:spcPts val="600"/>
              </a:spcAft>
              <a:buClr>
                <a:srgbClr val="000000"/>
              </a:buClr>
              <a:buSzPts val="4400"/>
            </a:pPr>
            <a:r>
              <a:rPr lang="en-US" sz="5400" kern="1200" dirty="0">
                <a:solidFill>
                  <a:schemeClr val="tx1"/>
                </a:solidFill>
                <a:latin typeface="Comic Sans MS" panose="030F0702030302020204" pitchFamily="66" charset="0"/>
                <a:ea typeface="+mj-ea"/>
                <a:cs typeface="+mj-cs"/>
                <a:sym typeface="Comic Sans MS"/>
              </a:rPr>
              <a:t>Well-being and mental health</a:t>
            </a:r>
            <a:endParaRPr lang="en-US" sz="5400" b="0" i="0" u="none" strike="noStrike" kern="1200" cap="none" dirty="0">
              <a:solidFill>
                <a:schemeClr val="tx1"/>
              </a:solidFill>
              <a:latin typeface="Comic Sans MS" panose="030F0702030302020204" pitchFamily="66" charset="0"/>
              <a:ea typeface="+mj-ea"/>
              <a:cs typeface="+mj-cs"/>
              <a:sym typeface="Arial"/>
            </a:endParaRPr>
          </a:p>
        </p:txBody>
      </p:sp>
    </p:spTree>
    <p:extLst>
      <p:ext uri="{BB962C8B-B14F-4D97-AF65-F5344CB8AC3E}">
        <p14:creationId xmlns:p14="http://schemas.microsoft.com/office/powerpoint/2010/main" val="108375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3"/>
          <p:cNvSpPr txBox="1">
            <a:spLocks noGrp="1"/>
          </p:cNvSpPr>
          <p:nvPr>
            <p:ph type="title"/>
          </p:nvPr>
        </p:nvSpPr>
        <p:spPr>
          <a:xfrm>
            <a:off x="539750" y="-800100"/>
            <a:ext cx="6870700" cy="16002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4400"/>
              <a:buFont typeface="Comic Sans MS"/>
              <a:buNone/>
            </a:pPr>
            <a:r>
              <a:rPr lang="en-US" sz="3600" b="0" i="0" u="none">
                <a:solidFill>
                  <a:schemeClr val="dk1"/>
                </a:solidFill>
                <a:latin typeface="Comic Sans MS"/>
                <a:ea typeface="Comic Sans MS"/>
                <a:cs typeface="Comic Sans MS"/>
                <a:sym typeface="Comic Sans MS"/>
              </a:rPr>
              <a:t>Clubs</a:t>
            </a:r>
            <a:endParaRPr sz="3600"/>
          </a:p>
        </p:txBody>
      </p:sp>
      <p:sp>
        <p:nvSpPr>
          <p:cNvPr id="335" name="Google Shape;335;p23"/>
          <p:cNvSpPr txBox="1"/>
          <p:nvPr/>
        </p:nvSpPr>
        <p:spPr>
          <a:xfrm>
            <a:off x="539750" y="777875"/>
            <a:ext cx="7696200" cy="3657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Comic Sans MS"/>
              <a:buNone/>
            </a:pPr>
            <a:r>
              <a:rPr lang="en-US" sz="1800" b="0" i="0" u="none" strike="noStrike" cap="none">
                <a:solidFill>
                  <a:schemeClr val="dk1"/>
                </a:solidFill>
                <a:latin typeface="Comic Sans MS"/>
                <a:ea typeface="Comic Sans MS"/>
                <a:cs typeface="Comic Sans MS"/>
                <a:sym typeface="Comic Sans MS"/>
              </a:rPr>
              <a:t>In Year 1 the children have the opportunity to try something new. Different clubs are offered at different times of year and have previously included:</a:t>
            </a:r>
            <a:endParaRPr sz="1800" b="0" i="0" u="none" strike="noStrike" cap="none">
              <a:solidFill>
                <a:srgbClr val="000000"/>
              </a:solidFill>
              <a:latin typeface="Arial"/>
              <a:ea typeface="Arial"/>
              <a:cs typeface="Arial"/>
              <a:sym typeface="Arial"/>
            </a:endParaRPr>
          </a:p>
          <a:p>
            <a:pPr marL="0" marR="0" lvl="0" indent="-127000" algn="l" rtl="0">
              <a:lnSpc>
                <a:spcPct val="100000"/>
              </a:lnSpc>
              <a:spcBef>
                <a:spcPts val="400"/>
              </a:spcBef>
              <a:spcAft>
                <a:spcPts val="0"/>
              </a:spcAft>
              <a:buClr>
                <a:schemeClr val="dk1"/>
              </a:buClr>
              <a:buSzPts val="2000"/>
              <a:buFont typeface="Comic Sans MS"/>
              <a:buChar char="•"/>
            </a:pPr>
            <a:r>
              <a:rPr lang="en-US" sz="1800" b="0" i="0" u="none" strike="noStrike" cap="none">
                <a:solidFill>
                  <a:schemeClr val="dk1"/>
                </a:solidFill>
                <a:latin typeface="Comic Sans MS"/>
                <a:ea typeface="Comic Sans MS"/>
                <a:cs typeface="Comic Sans MS"/>
                <a:sym typeface="Comic Sans MS"/>
              </a:rPr>
              <a:t>Film</a:t>
            </a:r>
            <a:endParaRPr sz="1800" b="0" i="0" u="none" strike="noStrike" cap="none">
              <a:solidFill>
                <a:srgbClr val="000000"/>
              </a:solidFill>
              <a:latin typeface="Arial"/>
              <a:ea typeface="Arial"/>
              <a:cs typeface="Arial"/>
              <a:sym typeface="Arial"/>
            </a:endParaRPr>
          </a:p>
          <a:p>
            <a:pPr marL="0" marR="0" lvl="0" indent="-127000" algn="l" rtl="0">
              <a:lnSpc>
                <a:spcPct val="100000"/>
              </a:lnSpc>
              <a:spcBef>
                <a:spcPts val="400"/>
              </a:spcBef>
              <a:spcAft>
                <a:spcPts val="0"/>
              </a:spcAft>
              <a:buClr>
                <a:schemeClr val="dk1"/>
              </a:buClr>
              <a:buSzPts val="2000"/>
              <a:buFont typeface="Comic Sans MS"/>
              <a:buChar char="•"/>
            </a:pPr>
            <a:r>
              <a:rPr lang="en-US" sz="1800" b="0" i="0" u="none" strike="noStrike" cap="none">
                <a:solidFill>
                  <a:schemeClr val="dk1"/>
                </a:solidFill>
                <a:latin typeface="Comic Sans MS"/>
                <a:ea typeface="Comic Sans MS"/>
                <a:cs typeface="Comic Sans MS"/>
                <a:sym typeface="Comic Sans MS"/>
              </a:rPr>
              <a:t>Football</a:t>
            </a:r>
            <a:endParaRPr sz="1800" b="0" i="0" u="none" strike="noStrike" cap="none">
              <a:solidFill>
                <a:srgbClr val="000000"/>
              </a:solidFill>
              <a:latin typeface="Arial"/>
              <a:ea typeface="Arial"/>
              <a:cs typeface="Arial"/>
              <a:sym typeface="Arial"/>
            </a:endParaRPr>
          </a:p>
          <a:p>
            <a:pPr marL="0" marR="0" lvl="0" indent="-127000" algn="l" rtl="0">
              <a:lnSpc>
                <a:spcPct val="100000"/>
              </a:lnSpc>
              <a:spcBef>
                <a:spcPts val="400"/>
              </a:spcBef>
              <a:spcAft>
                <a:spcPts val="0"/>
              </a:spcAft>
              <a:buClr>
                <a:schemeClr val="dk1"/>
              </a:buClr>
              <a:buSzPts val="2000"/>
              <a:buFont typeface="Comic Sans MS"/>
              <a:buChar char="•"/>
            </a:pPr>
            <a:r>
              <a:rPr lang="en-US" sz="1800" b="0" i="0" u="none" strike="noStrike" cap="none">
                <a:solidFill>
                  <a:schemeClr val="dk1"/>
                </a:solidFill>
                <a:latin typeface="Comic Sans MS"/>
                <a:ea typeface="Comic Sans MS"/>
                <a:cs typeface="Comic Sans MS"/>
                <a:sym typeface="Comic Sans MS"/>
              </a:rPr>
              <a:t>Lego</a:t>
            </a:r>
            <a:endParaRPr sz="1800" b="0" i="0" u="none" strike="noStrike" cap="none">
              <a:solidFill>
                <a:srgbClr val="000000"/>
              </a:solidFill>
              <a:latin typeface="Arial"/>
              <a:ea typeface="Arial"/>
              <a:cs typeface="Arial"/>
              <a:sym typeface="Arial"/>
            </a:endParaRPr>
          </a:p>
          <a:p>
            <a:pPr marL="0" marR="0" lvl="0" indent="-127000" algn="l" rtl="0">
              <a:lnSpc>
                <a:spcPct val="100000"/>
              </a:lnSpc>
              <a:spcBef>
                <a:spcPts val="400"/>
              </a:spcBef>
              <a:spcAft>
                <a:spcPts val="0"/>
              </a:spcAft>
              <a:buClr>
                <a:schemeClr val="dk1"/>
              </a:buClr>
              <a:buSzPts val="2000"/>
              <a:buFont typeface="Comic Sans MS"/>
              <a:buChar char="•"/>
            </a:pPr>
            <a:r>
              <a:rPr lang="en-US" sz="1800" b="0" i="0" u="none" strike="noStrike" cap="none">
                <a:solidFill>
                  <a:schemeClr val="dk1"/>
                </a:solidFill>
                <a:latin typeface="Comic Sans MS"/>
                <a:ea typeface="Comic Sans MS"/>
                <a:cs typeface="Comic Sans MS"/>
                <a:sym typeface="Comic Sans MS"/>
              </a:rPr>
              <a:t>Gardening</a:t>
            </a:r>
            <a:endParaRPr sz="1800" b="0" i="0" u="none" strike="noStrike" cap="none">
              <a:solidFill>
                <a:schemeClr val="dk1"/>
              </a:solidFill>
              <a:latin typeface="Comic Sans MS"/>
              <a:ea typeface="Comic Sans MS"/>
              <a:cs typeface="Comic Sans MS"/>
              <a:sym typeface="Comic Sans MS"/>
            </a:endParaRPr>
          </a:p>
          <a:p>
            <a:pPr marL="0" marR="0" lvl="0" indent="-127000" algn="l" rtl="0">
              <a:lnSpc>
                <a:spcPct val="100000"/>
              </a:lnSpc>
              <a:spcBef>
                <a:spcPts val="400"/>
              </a:spcBef>
              <a:spcAft>
                <a:spcPts val="0"/>
              </a:spcAft>
              <a:buClr>
                <a:schemeClr val="dk1"/>
              </a:buClr>
              <a:buSzPts val="2000"/>
              <a:buFont typeface="Comic Sans MS"/>
              <a:buChar char="•"/>
            </a:pPr>
            <a:r>
              <a:rPr lang="en-US" sz="1800" b="0" i="0" u="none" strike="noStrike" cap="none">
                <a:solidFill>
                  <a:schemeClr val="dk1"/>
                </a:solidFill>
                <a:latin typeface="Comic Sans MS"/>
                <a:ea typeface="Comic Sans MS"/>
                <a:cs typeface="Comic Sans MS"/>
                <a:sym typeface="Comic Sans MS"/>
              </a:rPr>
              <a:t>Multi-skills</a:t>
            </a:r>
            <a:endParaRPr sz="1800" b="0" i="0" u="none" strike="noStrike" cap="none">
              <a:solidFill>
                <a:schemeClr val="dk1"/>
              </a:solidFill>
              <a:latin typeface="Comic Sans MS"/>
              <a:ea typeface="Comic Sans MS"/>
              <a:cs typeface="Comic Sans MS"/>
              <a:sym typeface="Comic Sans MS"/>
            </a:endParaRPr>
          </a:p>
          <a:p>
            <a:pPr marL="0" marR="0" lvl="0" indent="-114300" algn="l" rtl="0">
              <a:lnSpc>
                <a:spcPct val="100000"/>
              </a:lnSpc>
              <a:spcBef>
                <a:spcPts val="400"/>
              </a:spcBef>
              <a:spcAft>
                <a:spcPts val="0"/>
              </a:spcAft>
              <a:buClr>
                <a:schemeClr val="dk1"/>
              </a:buClr>
              <a:buSzPts val="1800"/>
              <a:buFont typeface="Comic Sans MS"/>
              <a:buChar char="•"/>
            </a:pPr>
            <a:r>
              <a:rPr lang="en-US" sz="1800">
                <a:solidFill>
                  <a:schemeClr val="dk1"/>
                </a:solidFill>
                <a:latin typeface="Comic Sans MS"/>
                <a:ea typeface="Comic Sans MS"/>
                <a:cs typeface="Comic Sans MS"/>
                <a:sym typeface="Comic Sans MS"/>
              </a:rPr>
              <a:t>Singing</a:t>
            </a:r>
            <a:endParaRPr sz="1800">
              <a:solidFill>
                <a:schemeClr val="dk1"/>
              </a:solidFill>
              <a:latin typeface="Comic Sans MS"/>
              <a:ea typeface="Comic Sans MS"/>
              <a:cs typeface="Comic Sans MS"/>
              <a:sym typeface="Comic Sans MS"/>
            </a:endParaRPr>
          </a:p>
          <a:p>
            <a:pPr marL="0" marR="0" lvl="0" indent="-114300" algn="l" rtl="0">
              <a:lnSpc>
                <a:spcPct val="100000"/>
              </a:lnSpc>
              <a:spcBef>
                <a:spcPts val="400"/>
              </a:spcBef>
              <a:spcAft>
                <a:spcPts val="0"/>
              </a:spcAft>
              <a:buClr>
                <a:schemeClr val="dk1"/>
              </a:buClr>
              <a:buSzPts val="1800"/>
              <a:buFont typeface="Comic Sans MS"/>
              <a:buChar char="•"/>
            </a:pPr>
            <a:r>
              <a:rPr lang="en-US" sz="1800">
                <a:solidFill>
                  <a:schemeClr val="dk1"/>
                </a:solidFill>
                <a:latin typeface="Comic Sans MS"/>
                <a:ea typeface="Comic Sans MS"/>
                <a:cs typeface="Comic Sans MS"/>
                <a:sym typeface="Comic Sans MS"/>
              </a:rPr>
              <a:t>Art</a:t>
            </a:r>
            <a:endParaRPr sz="1800">
              <a:solidFill>
                <a:schemeClr val="dk1"/>
              </a:solidFill>
              <a:latin typeface="Comic Sans MS"/>
              <a:ea typeface="Comic Sans MS"/>
              <a:cs typeface="Comic Sans MS"/>
              <a:sym typeface="Comic Sans MS"/>
            </a:endParaRPr>
          </a:p>
          <a:p>
            <a:pPr marL="0" marR="0" lvl="0" indent="0" algn="l" rtl="0">
              <a:lnSpc>
                <a:spcPct val="100000"/>
              </a:lnSpc>
              <a:spcBef>
                <a:spcPts val="400"/>
              </a:spcBef>
              <a:spcAft>
                <a:spcPts val="0"/>
              </a:spcAft>
              <a:buClr>
                <a:schemeClr val="dk1"/>
              </a:buClr>
              <a:buSzPts val="2000"/>
              <a:buFont typeface="Comic Sans MS"/>
              <a:buNone/>
            </a:pPr>
            <a:endParaRPr sz="18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400"/>
              </a:spcBef>
              <a:spcAft>
                <a:spcPts val="0"/>
              </a:spcAft>
              <a:buClr>
                <a:schemeClr val="dk1"/>
              </a:buClr>
              <a:buSzPts val="2000"/>
              <a:buFont typeface="Comic Sans MS"/>
              <a:buNone/>
            </a:pPr>
            <a:r>
              <a:rPr lang="en-US" sz="1800" b="0" i="0" u="none" strike="noStrike" cap="none">
                <a:solidFill>
                  <a:schemeClr val="dk1"/>
                </a:solidFill>
                <a:latin typeface="Comic Sans MS"/>
                <a:ea typeface="Comic Sans MS"/>
                <a:cs typeface="Comic Sans MS"/>
                <a:sym typeface="Comic Sans MS"/>
              </a:rPr>
              <a:t>These is no obligation to attend any of these clubs. If your child does sign up to a club and decides they would no longer like to attend, please just let us know.</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omic Sans MS"/>
              <a:ea typeface="Comic Sans MS"/>
              <a:cs typeface="Comic Sans MS"/>
              <a:sym typeface="Comic Sans MS"/>
            </a:endParaRPr>
          </a:p>
        </p:txBody>
      </p:sp>
      <p:pic>
        <p:nvPicPr>
          <p:cNvPr id="336" name="Google Shape;336;p23"/>
          <p:cNvPicPr preferRelativeResize="0"/>
          <p:nvPr/>
        </p:nvPicPr>
        <p:blipFill rotWithShape="1">
          <a:blip r:embed="rId3">
            <a:alphaModFix/>
          </a:blip>
          <a:srcRect/>
          <a:stretch/>
        </p:blipFill>
        <p:spPr>
          <a:xfrm>
            <a:off x="3816103" y="5229832"/>
            <a:ext cx="2611330" cy="115006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4"/>
          <p:cNvSpPr txBox="1">
            <a:spLocks noGrp="1"/>
          </p:cNvSpPr>
          <p:nvPr>
            <p:ph type="title"/>
          </p:nvPr>
        </p:nvSpPr>
        <p:spPr>
          <a:xfrm>
            <a:off x="792332" y="514906"/>
            <a:ext cx="6870700" cy="776056"/>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4400"/>
              <a:buFont typeface="Comic Sans MS"/>
              <a:buNone/>
            </a:pPr>
            <a:r>
              <a:rPr lang="en-US" sz="3600" b="0" i="0" u="none">
                <a:solidFill>
                  <a:schemeClr val="dk1"/>
                </a:solidFill>
                <a:latin typeface="Comic Sans MS"/>
                <a:ea typeface="Comic Sans MS"/>
                <a:cs typeface="Comic Sans MS"/>
                <a:sym typeface="Comic Sans MS"/>
              </a:rPr>
              <a:t>Medicines</a:t>
            </a:r>
            <a:endParaRPr/>
          </a:p>
        </p:txBody>
      </p:sp>
      <p:sp>
        <p:nvSpPr>
          <p:cNvPr id="342" name="Google Shape;342;p24"/>
          <p:cNvSpPr txBox="1">
            <a:spLocks noGrp="1"/>
          </p:cNvSpPr>
          <p:nvPr>
            <p:ph type="body" idx="1"/>
          </p:nvPr>
        </p:nvSpPr>
        <p:spPr>
          <a:xfrm>
            <a:off x="685800" y="1828800"/>
            <a:ext cx="7696200" cy="1970843"/>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3200"/>
              <a:buFont typeface="Comic Sans MS"/>
              <a:buChar char="•"/>
            </a:pPr>
            <a:r>
              <a:rPr lang="en-US" sz="1800" b="0" i="0" u="none">
                <a:solidFill>
                  <a:schemeClr val="dk1"/>
                </a:solidFill>
                <a:latin typeface="Comic Sans MS"/>
                <a:ea typeface="Comic Sans MS"/>
                <a:cs typeface="Comic Sans MS"/>
                <a:sym typeface="Comic Sans MS"/>
              </a:rPr>
              <a:t>Over the holidays please check any medicines your child requires in school are in date.</a:t>
            </a:r>
            <a:endParaRPr/>
          </a:p>
          <a:p>
            <a:pPr marL="342900" lvl="0" indent="-139700" algn="l" rtl="0">
              <a:lnSpc>
                <a:spcPct val="100000"/>
              </a:lnSpc>
              <a:spcBef>
                <a:spcPts val="0"/>
              </a:spcBef>
              <a:spcAft>
                <a:spcPts val="0"/>
              </a:spcAft>
              <a:buClr>
                <a:schemeClr val="dk1"/>
              </a:buClr>
              <a:buSzPts val="3200"/>
              <a:buFont typeface="Comic Sans MS"/>
              <a:buNone/>
            </a:pPr>
            <a:endParaRPr sz="1800"/>
          </a:p>
          <a:p>
            <a:pPr marL="342900" lvl="0" indent="-342900" algn="l" rtl="0">
              <a:lnSpc>
                <a:spcPct val="100000"/>
              </a:lnSpc>
              <a:spcBef>
                <a:spcPts val="640"/>
              </a:spcBef>
              <a:spcAft>
                <a:spcPts val="0"/>
              </a:spcAft>
              <a:buClr>
                <a:schemeClr val="dk1"/>
              </a:buClr>
              <a:buSzPts val="3200"/>
              <a:buFont typeface="Comic Sans MS"/>
              <a:buChar char="•"/>
            </a:pPr>
            <a:r>
              <a:rPr lang="en-US" sz="1800" b="0" i="0" u="none">
                <a:solidFill>
                  <a:schemeClr val="dk1"/>
                </a:solidFill>
                <a:latin typeface="Comic Sans MS"/>
                <a:ea typeface="Comic Sans MS"/>
                <a:cs typeface="Comic Sans MS"/>
                <a:sym typeface="Comic Sans MS"/>
              </a:rPr>
              <a:t>Keep the office informed of any changes over the holiday or throughout the year.</a:t>
            </a:r>
            <a:endParaRPr sz="1800"/>
          </a:p>
          <a:p>
            <a:pPr marL="342900" lvl="0" indent="-139700" algn="l" rtl="0">
              <a:lnSpc>
                <a:spcPct val="100000"/>
              </a:lnSpc>
              <a:spcBef>
                <a:spcPts val="640"/>
              </a:spcBef>
              <a:spcAft>
                <a:spcPts val="0"/>
              </a:spcAft>
              <a:buClr>
                <a:schemeClr val="dk1"/>
              </a:buClr>
              <a:buSzPts val="3200"/>
              <a:buFont typeface="Comic Sans MS"/>
              <a:buNone/>
            </a:pPr>
            <a:endParaRPr sz="3200" b="0" i="0" u="none">
              <a:solidFill>
                <a:schemeClr val="dk1"/>
              </a:solidFill>
              <a:latin typeface="Comic Sans MS"/>
              <a:ea typeface="Comic Sans MS"/>
              <a:cs typeface="Comic Sans MS"/>
              <a:sym typeface="Comic Sans M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25"/>
          <p:cNvSpPr txBox="1">
            <a:spLocks noGrp="1"/>
          </p:cNvSpPr>
          <p:nvPr>
            <p:ph type="title"/>
          </p:nvPr>
        </p:nvSpPr>
        <p:spPr>
          <a:xfrm>
            <a:off x="685800" y="827920"/>
            <a:ext cx="6870700" cy="92468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4400"/>
              <a:buFont typeface="Comic Sans MS"/>
              <a:buNone/>
            </a:pPr>
            <a:r>
              <a:rPr lang="en-US" sz="3600" b="0" i="0" u="none">
                <a:solidFill>
                  <a:schemeClr val="dk1"/>
                </a:solidFill>
                <a:latin typeface="Comic Sans MS"/>
                <a:ea typeface="Comic Sans MS"/>
                <a:cs typeface="Comic Sans MS"/>
                <a:sym typeface="Comic Sans MS"/>
              </a:rPr>
              <a:t>Finally:-</a:t>
            </a:r>
            <a:endParaRPr sz="3600"/>
          </a:p>
        </p:txBody>
      </p:sp>
      <p:sp>
        <p:nvSpPr>
          <p:cNvPr id="349" name="Google Shape;349;p25"/>
          <p:cNvSpPr txBox="1">
            <a:spLocks noGrp="1"/>
          </p:cNvSpPr>
          <p:nvPr>
            <p:ph type="body" idx="1"/>
          </p:nvPr>
        </p:nvSpPr>
        <p:spPr>
          <a:xfrm>
            <a:off x="685800" y="1828800"/>
            <a:ext cx="7696200" cy="197084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200"/>
              <a:buNone/>
            </a:pPr>
            <a:r>
              <a:rPr lang="en-US" sz="1800" b="0" i="0" u="none">
                <a:solidFill>
                  <a:schemeClr val="dk1"/>
                </a:solidFill>
                <a:latin typeface="Comic Sans MS"/>
                <a:ea typeface="Comic Sans MS"/>
                <a:cs typeface="Comic Sans MS"/>
                <a:sym typeface="Comic Sans MS"/>
              </a:rPr>
              <a:t>We hope you have a restful and enjoyable Summer holiday and we look forward to seeing you all again in September. </a:t>
            </a:r>
            <a:endParaRPr/>
          </a:p>
          <a:p>
            <a:pPr marL="342900" lvl="0" indent="-139700" algn="l" rtl="0">
              <a:lnSpc>
                <a:spcPct val="100000"/>
              </a:lnSpc>
              <a:spcBef>
                <a:spcPts val="0"/>
              </a:spcBef>
              <a:spcAft>
                <a:spcPts val="0"/>
              </a:spcAft>
              <a:buClr>
                <a:schemeClr val="dk1"/>
              </a:buClr>
              <a:buSzPts val="3200"/>
              <a:buFont typeface="Comic Sans MS"/>
              <a:buNone/>
            </a:pPr>
            <a:endParaRPr sz="1800"/>
          </a:p>
          <a:p>
            <a:pPr marL="342900" lvl="0" indent="-342900" algn="l" rtl="0">
              <a:lnSpc>
                <a:spcPct val="100000"/>
              </a:lnSpc>
              <a:spcBef>
                <a:spcPts val="640"/>
              </a:spcBef>
              <a:spcAft>
                <a:spcPts val="0"/>
              </a:spcAft>
              <a:buClr>
                <a:schemeClr val="dk1"/>
              </a:buClr>
              <a:buSzPts val="3200"/>
              <a:buFont typeface="Comic Sans MS"/>
              <a:buNone/>
            </a:pPr>
            <a:r>
              <a:rPr lang="en-US" sz="1800" b="0" i="0" u="sng">
                <a:solidFill>
                  <a:srgbClr val="00B050"/>
                </a:solidFill>
                <a:hlinkClick r:id="rId3">
                  <a:extLst>
                    <a:ext uri="{A12FA001-AC4F-418D-AE19-62706E023703}">
                      <ahyp:hlinkClr xmlns:ahyp="http://schemas.microsoft.com/office/drawing/2018/hyperlinkcolor" val="tx"/>
                    </a:ext>
                  </a:extLst>
                </a:hlinkClick>
              </a:rPr>
              <a:t>karen.pringle@ntlp.org.uk</a:t>
            </a:r>
            <a:r>
              <a:rPr lang="en-US" sz="1800" b="0" i="0" u="sng">
                <a:solidFill>
                  <a:srgbClr val="00B050"/>
                </a:solidFill>
              </a:rPr>
              <a:t> </a:t>
            </a:r>
            <a:endParaRPr sz="1800">
              <a:solidFill>
                <a:srgbClr val="00B050"/>
              </a:solidFill>
            </a:endParaRPr>
          </a:p>
          <a:p>
            <a:pPr marL="0" lvl="0" indent="0" algn="l" rtl="0">
              <a:lnSpc>
                <a:spcPct val="100000"/>
              </a:lnSpc>
              <a:spcBef>
                <a:spcPts val="640"/>
              </a:spcBef>
              <a:spcAft>
                <a:spcPts val="0"/>
              </a:spcAft>
              <a:buClr>
                <a:schemeClr val="dk1"/>
              </a:buClr>
              <a:buSzPts val="3200"/>
              <a:buFont typeface="Comic Sans MS"/>
              <a:buNone/>
            </a:pPr>
            <a:r>
              <a:rPr lang="en-US" sz="1800" u="sng">
                <a:solidFill>
                  <a:schemeClr val="hlink"/>
                </a:solidFill>
                <a:hlinkClick r:id="rId4"/>
              </a:rPr>
              <a:t>catherine.cassidy@ntlp.org.uk</a:t>
            </a:r>
            <a:endParaRPr sz="1800"/>
          </a:p>
          <a:p>
            <a:pPr marL="0" lvl="0" indent="0" algn="l" rtl="0">
              <a:lnSpc>
                <a:spcPct val="100000"/>
              </a:lnSpc>
              <a:spcBef>
                <a:spcPts val="640"/>
              </a:spcBef>
              <a:spcAft>
                <a:spcPts val="0"/>
              </a:spcAft>
              <a:buClr>
                <a:schemeClr val="dk1"/>
              </a:buClr>
              <a:buSzPts val="3200"/>
              <a:buFont typeface="Comic Sans MS"/>
              <a:buNone/>
            </a:pPr>
            <a:endParaRPr/>
          </a:p>
          <a:p>
            <a:pPr marL="342900" lvl="0" indent="-342900" algn="l" rtl="0">
              <a:lnSpc>
                <a:spcPct val="100000"/>
              </a:lnSpc>
              <a:spcBef>
                <a:spcPts val="640"/>
              </a:spcBef>
              <a:spcAft>
                <a:spcPts val="0"/>
              </a:spcAft>
              <a:buClr>
                <a:schemeClr val="dk1"/>
              </a:buClr>
              <a:buSzPts val="3200"/>
              <a:buFont typeface="Comic Sans MS"/>
              <a:buNone/>
            </a:pPr>
            <a:endParaRPr/>
          </a:p>
          <a:p>
            <a:pPr marL="342900" lvl="0" indent="-342900" algn="l" rtl="0">
              <a:lnSpc>
                <a:spcPct val="100000"/>
              </a:lnSpc>
              <a:spcBef>
                <a:spcPts val="640"/>
              </a:spcBef>
              <a:spcAft>
                <a:spcPts val="0"/>
              </a:spcAft>
              <a:buClr>
                <a:schemeClr val="dk1"/>
              </a:buClr>
              <a:buSzPts val="3200"/>
              <a:buFont typeface="Comic Sans MS"/>
              <a:buNone/>
            </a:pPr>
            <a:endParaRPr/>
          </a:p>
          <a:p>
            <a:pPr marL="342900" lvl="0" indent="-139700" algn="l" rtl="0">
              <a:lnSpc>
                <a:spcPct val="100000"/>
              </a:lnSpc>
              <a:spcBef>
                <a:spcPts val="640"/>
              </a:spcBef>
              <a:spcAft>
                <a:spcPts val="0"/>
              </a:spcAft>
              <a:buClr>
                <a:schemeClr val="dk1"/>
              </a:buClr>
              <a:buSzPts val="3200"/>
              <a:buFont typeface="Comic Sans MS"/>
              <a:buNone/>
            </a:pPr>
            <a:endParaRPr sz="3200" b="0" i="0" u="none">
              <a:solidFill>
                <a:schemeClr val="dk1"/>
              </a:solidFill>
              <a:latin typeface="Comic Sans MS"/>
              <a:ea typeface="Comic Sans MS"/>
              <a:cs typeface="Comic Sans MS"/>
              <a:sym typeface="Comic Sans MS"/>
            </a:endParaRPr>
          </a:p>
        </p:txBody>
      </p:sp>
      <p:pic>
        <p:nvPicPr>
          <p:cNvPr id="350" name="Google Shape;350;p25" descr="nature,sunshine,weather"/>
          <p:cNvPicPr preferRelativeResize="0"/>
          <p:nvPr/>
        </p:nvPicPr>
        <p:blipFill rotWithShape="1">
          <a:blip r:embed="rId5">
            <a:alphaModFix/>
          </a:blip>
          <a:srcRect/>
          <a:stretch/>
        </p:blipFill>
        <p:spPr>
          <a:xfrm>
            <a:off x="3522599" y="3799643"/>
            <a:ext cx="2230437" cy="223043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
          <p:cNvSpPr txBox="1"/>
          <p:nvPr/>
        </p:nvSpPr>
        <p:spPr>
          <a:xfrm>
            <a:off x="835132" y="1440710"/>
            <a:ext cx="7056300" cy="34162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Comic Sans MS"/>
              <a:buNone/>
            </a:pPr>
            <a:r>
              <a:rPr lang="en-US" sz="1800" b="0" i="0" u="none" strike="noStrike" cap="none">
                <a:solidFill>
                  <a:schemeClr val="dk1"/>
                </a:solidFill>
                <a:latin typeface="Comic Sans MS"/>
                <a:ea typeface="Comic Sans MS"/>
                <a:cs typeface="Comic Sans MS"/>
                <a:sym typeface="Comic Sans MS"/>
              </a:rPr>
              <a:t>As the children move in to Key Stage 1 we aim to continue to develop their independence and build on the excellent start the children have had in our Early Years. </a:t>
            </a:r>
            <a:endParaRPr/>
          </a:p>
          <a:p>
            <a:pPr marL="0" marR="0" lvl="0" indent="0" algn="l" rtl="0">
              <a:lnSpc>
                <a:spcPct val="100000"/>
              </a:lnSpc>
              <a:spcBef>
                <a:spcPts val="0"/>
              </a:spcBef>
              <a:spcAft>
                <a:spcPts val="0"/>
              </a:spcAft>
              <a:buClr>
                <a:schemeClr val="dk1"/>
              </a:buClr>
              <a:buSzPts val="2400"/>
              <a:buFont typeface="Comic Sans MS"/>
              <a:buNone/>
            </a:pPr>
            <a:endParaRPr sz="18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2400"/>
              <a:buFont typeface="Comic Sans MS"/>
              <a:buNone/>
            </a:pPr>
            <a:r>
              <a:rPr lang="en-US" sz="1800" b="0" i="0" u="none" strike="noStrike" cap="none">
                <a:solidFill>
                  <a:schemeClr val="dk1"/>
                </a:solidFill>
                <a:latin typeface="Comic Sans MS"/>
                <a:ea typeface="Comic Sans MS"/>
                <a:cs typeface="Comic Sans MS"/>
                <a:sym typeface="Comic Sans MS"/>
              </a:rPr>
              <a:t>The transition to Year 1 and more formal learning can be big step for some children. In the autumn term the children have access to continuous provision and will be taught in groups as they have been during Reception. </a:t>
            </a:r>
            <a:endParaRPr/>
          </a:p>
          <a:p>
            <a:pPr marL="0" marR="0" lvl="0" indent="0" algn="l" rtl="0">
              <a:lnSpc>
                <a:spcPct val="100000"/>
              </a:lnSpc>
              <a:spcBef>
                <a:spcPts val="0"/>
              </a:spcBef>
              <a:spcAft>
                <a:spcPts val="0"/>
              </a:spcAft>
              <a:buClr>
                <a:schemeClr val="dk1"/>
              </a:buClr>
              <a:buSzPts val="2400"/>
              <a:buFont typeface="Comic Sans MS"/>
              <a:buNone/>
            </a:pPr>
            <a:endParaRPr sz="18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2400"/>
              <a:buFont typeface="Comic Sans MS"/>
              <a:buNone/>
            </a:pPr>
            <a:r>
              <a:rPr lang="en-US" sz="1800" b="0" i="0" u="none" strike="noStrike" cap="none">
                <a:solidFill>
                  <a:schemeClr val="dk1"/>
                </a:solidFill>
                <a:latin typeface="Comic Sans MS"/>
                <a:ea typeface="Comic Sans MS"/>
                <a:cs typeface="Comic Sans MS"/>
                <a:sym typeface="Comic Sans MS"/>
              </a:rPr>
              <a:t>As the year progresses the size of the group will gradually increase until the children are working as a whole class by the end of the year in preparation for Year 2.</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4"/>
          <p:cNvSpPr txBox="1">
            <a:spLocks noGrp="1"/>
          </p:cNvSpPr>
          <p:nvPr>
            <p:ph type="title"/>
          </p:nvPr>
        </p:nvSpPr>
        <p:spPr>
          <a:xfrm>
            <a:off x="801210" y="800470"/>
            <a:ext cx="6870700" cy="104457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4400"/>
              <a:buFont typeface="Comic Sans MS"/>
              <a:buNone/>
            </a:pPr>
            <a:r>
              <a:rPr lang="en-US" sz="3600"/>
              <a:t>Outdoor</a:t>
            </a:r>
            <a:r>
              <a:rPr lang="en-US" sz="3600" b="0" i="0" u="none">
                <a:solidFill>
                  <a:schemeClr val="dk1"/>
                </a:solidFill>
                <a:latin typeface="Comic Sans MS"/>
                <a:ea typeface="Comic Sans MS"/>
                <a:cs typeface="Comic Sans MS"/>
                <a:sym typeface="Comic Sans MS"/>
              </a:rPr>
              <a:t> Classroom</a:t>
            </a:r>
            <a:endParaRPr sz="3600"/>
          </a:p>
        </p:txBody>
      </p:sp>
      <p:sp>
        <p:nvSpPr>
          <p:cNvPr id="188" name="Google Shape;188;p4"/>
          <p:cNvSpPr txBox="1">
            <a:spLocks noGrp="1"/>
          </p:cNvSpPr>
          <p:nvPr>
            <p:ph type="body" idx="1"/>
          </p:nvPr>
        </p:nvSpPr>
        <p:spPr>
          <a:xfrm>
            <a:off x="652169" y="1762156"/>
            <a:ext cx="7696200" cy="1821433"/>
          </a:xfrm>
          <a:prstGeom prst="rect">
            <a:avLst/>
          </a:prstGeom>
          <a:noFill/>
          <a:ln>
            <a:noFill/>
          </a:ln>
        </p:spPr>
        <p:txBody>
          <a:bodyPr spcFirstLastPara="1" wrap="square" lIns="91425" tIns="45700" rIns="91425" bIns="45700" anchor="t" anchorCtr="0">
            <a:noAutofit/>
          </a:bodyPr>
          <a:lstStyle/>
          <a:p>
            <a:pPr marL="457200" marR="0" lvl="0" indent="0" algn="l" rtl="0">
              <a:lnSpc>
                <a:spcPct val="100000"/>
              </a:lnSpc>
              <a:spcBef>
                <a:spcPts val="0"/>
              </a:spcBef>
              <a:spcAft>
                <a:spcPts val="0"/>
              </a:spcAft>
              <a:buSzPts val="1800"/>
              <a:buNone/>
            </a:pPr>
            <a:endParaRPr/>
          </a:p>
          <a:p>
            <a:pPr marL="457200" marR="0" lvl="0" indent="0" algn="l" rtl="0">
              <a:lnSpc>
                <a:spcPct val="100000"/>
              </a:lnSpc>
              <a:spcBef>
                <a:spcPts val="640"/>
              </a:spcBef>
              <a:spcAft>
                <a:spcPts val="0"/>
              </a:spcAft>
              <a:buSzPts val="1800"/>
              <a:buNone/>
            </a:pPr>
            <a:r>
              <a:rPr lang="en-US" sz="1800" b="0" i="0" u="none" strike="noStrike" cap="none">
                <a:solidFill>
                  <a:schemeClr val="dk1"/>
                </a:solidFill>
                <a:latin typeface="Comic Sans MS"/>
                <a:ea typeface="Comic Sans MS"/>
                <a:cs typeface="Comic Sans MS"/>
                <a:sym typeface="Comic Sans MS"/>
              </a:rPr>
              <a:t>Th</a:t>
            </a:r>
            <a:r>
              <a:rPr lang="en-US" sz="1800"/>
              <a:t>e garden outside our classroom</a:t>
            </a:r>
            <a:r>
              <a:rPr lang="en-US" sz="1800" b="0" i="0" u="none" strike="noStrike" cap="none">
                <a:solidFill>
                  <a:schemeClr val="dk1"/>
                </a:solidFill>
                <a:latin typeface="Comic Sans MS"/>
                <a:ea typeface="Comic Sans MS"/>
                <a:cs typeface="Comic Sans MS"/>
                <a:sym typeface="Comic Sans MS"/>
              </a:rPr>
              <a:t> allows us to provide an outdoor area to further improve the children’s transition from Reception to Year 1 as well as enhancing the</a:t>
            </a:r>
            <a:r>
              <a:rPr lang="en-US" sz="1800"/>
              <a:t>ir learning experiences</a:t>
            </a:r>
            <a:r>
              <a:rPr lang="en-US" sz="1800" b="0" i="0" u="none" strike="noStrike" cap="none">
                <a:solidFill>
                  <a:schemeClr val="dk1"/>
                </a:solidFill>
                <a:latin typeface="Comic Sans MS"/>
                <a:ea typeface="Comic Sans MS"/>
                <a:cs typeface="Comic Sans MS"/>
                <a:sym typeface="Comic Sans MS"/>
              </a:rPr>
              <a:t>.</a:t>
            </a:r>
            <a:endParaRPr sz="1800"/>
          </a:p>
        </p:txBody>
      </p:sp>
      <p:pic>
        <p:nvPicPr>
          <p:cNvPr id="189" name="Google Shape;189;p4"/>
          <p:cNvPicPr preferRelativeResize="0"/>
          <p:nvPr/>
        </p:nvPicPr>
        <p:blipFill rotWithShape="1">
          <a:blip r:embed="rId3">
            <a:alphaModFix/>
          </a:blip>
          <a:srcRect/>
          <a:stretch/>
        </p:blipFill>
        <p:spPr>
          <a:xfrm>
            <a:off x="3004721" y="3844361"/>
            <a:ext cx="3360568" cy="244518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5"/>
          <p:cNvSpPr txBox="1">
            <a:spLocks noGrp="1"/>
          </p:cNvSpPr>
          <p:nvPr>
            <p:ph type="title"/>
          </p:nvPr>
        </p:nvSpPr>
        <p:spPr>
          <a:xfrm>
            <a:off x="611187" y="0"/>
            <a:ext cx="6870700" cy="98107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4400"/>
              <a:buFont typeface="Comic Sans MS"/>
              <a:buNone/>
            </a:pPr>
            <a:r>
              <a:rPr lang="en-US" sz="3600" b="0" i="0" u="none">
                <a:solidFill>
                  <a:schemeClr val="dk1"/>
                </a:solidFill>
                <a:latin typeface="Comic Sans MS"/>
                <a:ea typeface="Comic Sans MS"/>
                <a:cs typeface="Comic Sans MS"/>
                <a:sym typeface="Comic Sans MS"/>
              </a:rPr>
              <a:t>Morning Routine</a:t>
            </a:r>
            <a:endParaRPr sz="3600"/>
          </a:p>
        </p:txBody>
      </p:sp>
      <p:sp>
        <p:nvSpPr>
          <p:cNvPr id="195" name="Google Shape;195;p5"/>
          <p:cNvSpPr txBox="1">
            <a:spLocks noGrp="1"/>
          </p:cNvSpPr>
          <p:nvPr>
            <p:ph type="body" idx="1"/>
          </p:nvPr>
        </p:nvSpPr>
        <p:spPr>
          <a:xfrm>
            <a:off x="443883" y="1484295"/>
            <a:ext cx="8160292" cy="3371790"/>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0"/>
              </a:spcBef>
              <a:spcAft>
                <a:spcPts val="0"/>
              </a:spcAft>
              <a:buSzPts val="1800"/>
              <a:buChar char="•"/>
            </a:pPr>
            <a:r>
              <a:rPr lang="en-US" sz="1800" b="0" i="0" u="none">
                <a:solidFill>
                  <a:schemeClr val="dk1"/>
                </a:solidFill>
              </a:rPr>
              <a:t>School starts at 8</a:t>
            </a:r>
            <a:r>
              <a:rPr lang="en-US" sz="1800"/>
              <a:t>:</a:t>
            </a:r>
            <a:r>
              <a:rPr lang="en-US" sz="1800" b="0" i="0" u="none">
                <a:solidFill>
                  <a:schemeClr val="dk1"/>
                </a:solidFill>
              </a:rPr>
              <a:t>55am</a:t>
            </a:r>
            <a:endParaRPr/>
          </a:p>
          <a:p>
            <a:pPr marL="457200" lvl="0" indent="-228600" algn="l" rtl="0">
              <a:lnSpc>
                <a:spcPct val="90000"/>
              </a:lnSpc>
              <a:spcBef>
                <a:spcPts val="0"/>
              </a:spcBef>
              <a:spcAft>
                <a:spcPts val="0"/>
              </a:spcAft>
              <a:buSzPts val="1800"/>
              <a:buNone/>
            </a:pPr>
            <a:endParaRPr sz="1800" b="0" i="0" u="none">
              <a:solidFill>
                <a:schemeClr val="dk1"/>
              </a:solidFill>
            </a:endParaRPr>
          </a:p>
          <a:p>
            <a:pPr marL="457200" lvl="0" indent="-342900" algn="l" rtl="0">
              <a:lnSpc>
                <a:spcPct val="90000"/>
              </a:lnSpc>
              <a:spcBef>
                <a:spcPts val="0"/>
              </a:spcBef>
              <a:spcAft>
                <a:spcPts val="0"/>
              </a:spcAft>
              <a:buSzPts val="1800"/>
              <a:buChar char="•"/>
            </a:pPr>
            <a:r>
              <a:rPr lang="en-US" sz="1800"/>
              <a:t>The cloakroom doors will be open between 8:45 and 8:55am</a:t>
            </a:r>
            <a:endParaRPr/>
          </a:p>
          <a:p>
            <a:pPr marL="457200" lvl="0" indent="-228600" algn="l" rtl="0">
              <a:lnSpc>
                <a:spcPct val="90000"/>
              </a:lnSpc>
              <a:spcBef>
                <a:spcPts val="0"/>
              </a:spcBef>
              <a:spcAft>
                <a:spcPts val="0"/>
              </a:spcAft>
              <a:buSzPts val="1800"/>
              <a:buNone/>
            </a:pPr>
            <a:endParaRPr sz="1800"/>
          </a:p>
          <a:p>
            <a:pPr marL="457200" lvl="0" indent="-342900" algn="l" rtl="0">
              <a:lnSpc>
                <a:spcPct val="90000"/>
              </a:lnSpc>
              <a:spcBef>
                <a:spcPts val="0"/>
              </a:spcBef>
              <a:spcAft>
                <a:spcPts val="0"/>
              </a:spcAft>
              <a:buSzPts val="1800"/>
              <a:buChar char="•"/>
            </a:pPr>
            <a:r>
              <a:rPr lang="en-US" sz="1800"/>
              <a:t>If you have any quick queries or messages, the class teachers will be available to talk to you at these times as they see the children in.</a:t>
            </a:r>
            <a:endParaRPr/>
          </a:p>
          <a:p>
            <a:pPr marL="457200" lvl="0" indent="-228600" algn="l" rtl="0">
              <a:lnSpc>
                <a:spcPct val="90000"/>
              </a:lnSpc>
              <a:spcBef>
                <a:spcPts val="0"/>
              </a:spcBef>
              <a:spcAft>
                <a:spcPts val="0"/>
              </a:spcAft>
              <a:buSzPts val="1800"/>
              <a:buNone/>
            </a:pPr>
            <a:endParaRPr sz="1800"/>
          </a:p>
          <a:p>
            <a:pPr marL="457200" lvl="0" indent="-342900" algn="l" rtl="0">
              <a:lnSpc>
                <a:spcPct val="90000"/>
              </a:lnSpc>
              <a:spcBef>
                <a:spcPts val="0"/>
              </a:spcBef>
              <a:spcAft>
                <a:spcPts val="0"/>
              </a:spcAft>
              <a:buSzPts val="1800"/>
              <a:buChar char="•"/>
            </a:pPr>
            <a:r>
              <a:rPr lang="en-US" sz="1800"/>
              <a:t>If your child is in Breakfast Club you can leave a message with the staff there or leave a message with the main school office staff and we will always endeavour to get back to you by the end of the school day.</a:t>
            </a:r>
            <a:endParaRPr/>
          </a:p>
          <a:p>
            <a:pPr marL="457200" lvl="0" indent="-228600" algn="l" rtl="0">
              <a:lnSpc>
                <a:spcPct val="90000"/>
              </a:lnSpc>
              <a:spcBef>
                <a:spcPts val="0"/>
              </a:spcBef>
              <a:spcAft>
                <a:spcPts val="0"/>
              </a:spcAft>
              <a:buSzPts val="1800"/>
              <a:buNone/>
            </a:pPr>
            <a:endParaRPr sz="1050">
              <a:solidFill>
                <a:srgbClr val="000000"/>
              </a:solidFill>
              <a:latin typeface="Arial"/>
              <a:ea typeface="Arial"/>
              <a:cs typeface="Arial"/>
              <a:sym typeface="Arial"/>
            </a:endParaRPr>
          </a:p>
          <a:p>
            <a:pPr marL="457200" lvl="0" indent="-342900" algn="l" rtl="0">
              <a:lnSpc>
                <a:spcPct val="90000"/>
              </a:lnSpc>
              <a:spcBef>
                <a:spcPts val="0"/>
              </a:spcBef>
              <a:spcAft>
                <a:spcPts val="0"/>
              </a:spcAft>
              <a:buSzPts val="1800"/>
              <a:buChar char="•"/>
            </a:pPr>
            <a:r>
              <a:rPr lang="en-US" sz="1800"/>
              <a:t>If you are late and the door has closed please bring your child to the main school office</a:t>
            </a:r>
            <a:endParaRPr sz="1800"/>
          </a:p>
          <a:p>
            <a:pPr marL="342900" lvl="0" indent="-342900" algn="l" rtl="0">
              <a:lnSpc>
                <a:spcPct val="90000"/>
              </a:lnSpc>
              <a:spcBef>
                <a:spcPts val="640"/>
              </a:spcBef>
              <a:spcAft>
                <a:spcPts val="0"/>
              </a:spcAft>
              <a:buClr>
                <a:schemeClr val="dk1"/>
              </a:buClr>
              <a:buSzPts val="3200"/>
              <a:buFont typeface="Comic Sans MS"/>
              <a:buNone/>
            </a:pPr>
            <a:endParaRPr sz="3200" b="0" i="0" u="none">
              <a:solidFill>
                <a:schemeClr val="dk1"/>
              </a:solidFill>
              <a:latin typeface="Comic Sans MS"/>
              <a:ea typeface="Comic Sans MS"/>
              <a:cs typeface="Comic Sans MS"/>
              <a:sym typeface="Comic Sans MS"/>
            </a:endParaRPr>
          </a:p>
          <a:p>
            <a:pPr marL="342900" lvl="0" indent="-139700" algn="l" rtl="0">
              <a:lnSpc>
                <a:spcPct val="100000"/>
              </a:lnSpc>
              <a:spcBef>
                <a:spcPts val="640"/>
              </a:spcBef>
              <a:spcAft>
                <a:spcPts val="0"/>
              </a:spcAft>
              <a:buClr>
                <a:schemeClr val="dk1"/>
              </a:buClr>
              <a:buSzPts val="3200"/>
              <a:buFont typeface="Comic Sans MS"/>
              <a:buNone/>
            </a:pPr>
            <a:endParaRPr sz="3200" b="0" i="0" u="none">
              <a:solidFill>
                <a:schemeClr val="dk1"/>
              </a:solidFill>
              <a:latin typeface="Comic Sans MS"/>
              <a:ea typeface="Comic Sans MS"/>
              <a:cs typeface="Comic Sans MS"/>
              <a:sym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5">
                                            <p:txEl>
                                              <p:pRg st="0" end="0"/>
                                            </p:txEl>
                                          </p:spTgt>
                                        </p:tgtEl>
                                        <p:attrNameLst>
                                          <p:attrName>style.visibility</p:attrName>
                                        </p:attrNameLst>
                                      </p:cBhvr>
                                      <p:to>
                                        <p:strVal val="visible"/>
                                      </p:to>
                                    </p:set>
                                    <p:anim calcmode="lin" valueType="num">
                                      <p:cBhvr additive="base">
                                        <p:cTn id="7" dur="500"/>
                                        <p:tgtEl>
                                          <p:spTgt spid="1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5">
                                            <p:txEl>
                                              <p:pRg st="1" end="1"/>
                                            </p:txEl>
                                          </p:spTgt>
                                        </p:tgtEl>
                                        <p:attrNameLst>
                                          <p:attrName>style.visibility</p:attrName>
                                        </p:attrNameLst>
                                      </p:cBhvr>
                                      <p:to>
                                        <p:strVal val="visible"/>
                                      </p:to>
                                    </p:set>
                                    <p:anim calcmode="lin" valueType="num">
                                      <p:cBhvr additive="base">
                                        <p:cTn id="12" dur="500"/>
                                        <p:tgtEl>
                                          <p:spTgt spid="1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95">
                                            <p:txEl>
                                              <p:pRg st="2" end="2"/>
                                            </p:txEl>
                                          </p:spTgt>
                                        </p:tgtEl>
                                        <p:attrNameLst>
                                          <p:attrName>style.visibility</p:attrName>
                                        </p:attrNameLst>
                                      </p:cBhvr>
                                      <p:to>
                                        <p:strVal val="visible"/>
                                      </p:to>
                                    </p:set>
                                    <p:anim calcmode="lin" valueType="num">
                                      <p:cBhvr additive="base">
                                        <p:cTn id="17" dur="500"/>
                                        <p:tgtEl>
                                          <p:spTgt spid="1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95">
                                            <p:txEl>
                                              <p:pRg st="3" end="3"/>
                                            </p:txEl>
                                          </p:spTgt>
                                        </p:tgtEl>
                                        <p:attrNameLst>
                                          <p:attrName>style.visibility</p:attrName>
                                        </p:attrNameLst>
                                      </p:cBhvr>
                                      <p:to>
                                        <p:strVal val="visible"/>
                                      </p:to>
                                    </p:set>
                                    <p:anim calcmode="lin" valueType="num">
                                      <p:cBhvr additive="base">
                                        <p:cTn id="22" dur="500"/>
                                        <p:tgtEl>
                                          <p:spTgt spid="19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95">
                                            <p:txEl>
                                              <p:pRg st="4" end="4"/>
                                            </p:txEl>
                                          </p:spTgt>
                                        </p:tgtEl>
                                        <p:attrNameLst>
                                          <p:attrName>style.visibility</p:attrName>
                                        </p:attrNameLst>
                                      </p:cBhvr>
                                      <p:to>
                                        <p:strVal val="visible"/>
                                      </p:to>
                                    </p:set>
                                    <p:anim calcmode="lin" valueType="num">
                                      <p:cBhvr additive="base">
                                        <p:cTn id="27" dur="500"/>
                                        <p:tgtEl>
                                          <p:spTgt spid="19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95">
                                            <p:txEl>
                                              <p:pRg st="5" end="5"/>
                                            </p:txEl>
                                          </p:spTgt>
                                        </p:tgtEl>
                                        <p:attrNameLst>
                                          <p:attrName>style.visibility</p:attrName>
                                        </p:attrNameLst>
                                      </p:cBhvr>
                                      <p:to>
                                        <p:strVal val="visible"/>
                                      </p:to>
                                    </p:set>
                                    <p:anim calcmode="lin" valueType="num">
                                      <p:cBhvr additive="base">
                                        <p:cTn id="32" dur="500"/>
                                        <p:tgtEl>
                                          <p:spTgt spid="19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95">
                                            <p:txEl>
                                              <p:pRg st="6" end="6"/>
                                            </p:txEl>
                                          </p:spTgt>
                                        </p:tgtEl>
                                        <p:attrNameLst>
                                          <p:attrName>style.visibility</p:attrName>
                                        </p:attrNameLst>
                                      </p:cBhvr>
                                      <p:to>
                                        <p:strVal val="visible"/>
                                      </p:to>
                                    </p:set>
                                    <p:anim calcmode="lin" valueType="num">
                                      <p:cBhvr additive="base">
                                        <p:cTn id="37" dur="500"/>
                                        <p:tgtEl>
                                          <p:spTgt spid="19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95">
                                            <p:txEl>
                                              <p:pRg st="7" end="7"/>
                                            </p:txEl>
                                          </p:spTgt>
                                        </p:tgtEl>
                                        <p:attrNameLst>
                                          <p:attrName>style.visibility</p:attrName>
                                        </p:attrNameLst>
                                      </p:cBhvr>
                                      <p:to>
                                        <p:strVal val="visible"/>
                                      </p:to>
                                    </p:set>
                                    <p:anim calcmode="lin" valueType="num">
                                      <p:cBhvr additive="base">
                                        <p:cTn id="42" dur="500"/>
                                        <p:tgtEl>
                                          <p:spTgt spid="19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95">
                                            <p:txEl>
                                              <p:pRg st="8" end="8"/>
                                            </p:txEl>
                                          </p:spTgt>
                                        </p:tgtEl>
                                        <p:attrNameLst>
                                          <p:attrName>style.visibility</p:attrName>
                                        </p:attrNameLst>
                                      </p:cBhvr>
                                      <p:to>
                                        <p:strVal val="visible"/>
                                      </p:to>
                                    </p:set>
                                    <p:anim calcmode="lin" valueType="num">
                                      <p:cBhvr additive="base">
                                        <p:cTn id="47" dur="500"/>
                                        <p:tgtEl>
                                          <p:spTgt spid="19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95">
                                            <p:txEl>
                                              <p:pRg st="9" end="9"/>
                                            </p:txEl>
                                          </p:spTgt>
                                        </p:tgtEl>
                                        <p:attrNameLst>
                                          <p:attrName>style.visibility</p:attrName>
                                        </p:attrNameLst>
                                      </p:cBhvr>
                                      <p:to>
                                        <p:strVal val="visible"/>
                                      </p:to>
                                    </p:set>
                                    <p:anim calcmode="lin" valueType="num">
                                      <p:cBhvr additive="base">
                                        <p:cTn id="52" dur="500"/>
                                        <p:tgtEl>
                                          <p:spTgt spid="19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95">
                                            <p:txEl>
                                              <p:pRg st="10" end="10"/>
                                            </p:txEl>
                                          </p:spTgt>
                                        </p:tgtEl>
                                        <p:attrNameLst>
                                          <p:attrName>style.visibility</p:attrName>
                                        </p:attrNameLst>
                                      </p:cBhvr>
                                      <p:to>
                                        <p:strVal val="visible"/>
                                      </p:to>
                                    </p:set>
                                    <p:anim calcmode="lin" valueType="num">
                                      <p:cBhvr additive="base">
                                        <p:cTn id="57" dur="500"/>
                                        <p:tgtEl>
                                          <p:spTgt spid="19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7"/>
          <p:cNvSpPr txBox="1">
            <a:spLocks noGrp="1"/>
          </p:cNvSpPr>
          <p:nvPr>
            <p:ph type="title"/>
          </p:nvPr>
        </p:nvSpPr>
        <p:spPr>
          <a:xfrm>
            <a:off x="611187" y="0"/>
            <a:ext cx="6870700" cy="98107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1"/>
              </a:buClr>
              <a:buSzPts val="4400"/>
              <a:buFont typeface="Comic Sans MS"/>
              <a:buNone/>
            </a:pPr>
            <a:r>
              <a:rPr lang="en-US" sz="3600" b="0" i="0" u="none">
                <a:solidFill>
                  <a:schemeClr val="dk1"/>
                </a:solidFill>
                <a:latin typeface="Comic Sans MS"/>
                <a:ea typeface="Comic Sans MS"/>
                <a:cs typeface="Comic Sans MS"/>
                <a:sym typeface="Comic Sans MS"/>
              </a:rPr>
              <a:t>Routines</a:t>
            </a:r>
            <a:endParaRPr sz="3600"/>
          </a:p>
        </p:txBody>
      </p:sp>
      <p:sp>
        <p:nvSpPr>
          <p:cNvPr id="201" name="Google Shape;201;p7"/>
          <p:cNvSpPr txBox="1">
            <a:spLocks noGrp="1"/>
          </p:cNvSpPr>
          <p:nvPr>
            <p:ph type="body" idx="1"/>
          </p:nvPr>
        </p:nvSpPr>
        <p:spPr>
          <a:xfrm>
            <a:off x="611187" y="1196975"/>
            <a:ext cx="7696200" cy="1223962"/>
          </a:xfrm>
          <a:prstGeom prst="rect">
            <a:avLst/>
          </a:prstGeom>
          <a:noFill/>
          <a:ln>
            <a:noFill/>
          </a:ln>
        </p:spPr>
        <p:txBody>
          <a:bodyPr spcFirstLastPara="1" wrap="square" lIns="91425" tIns="45700" rIns="91425" bIns="45700" anchor="t" anchorCtr="0">
            <a:noAutofit/>
          </a:bodyPr>
          <a:lstStyle/>
          <a:p>
            <a:pPr marL="285750" lvl="0" indent="-285750" algn="l" rtl="0">
              <a:lnSpc>
                <a:spcPct val="90000"/>
              </a:lnSpc>
              <a:spcBef>
                <a:spcPts val="0"/>
              </a:spcBef>
              <a:spcAft>
                <a:spcPts val="0"/>
              </a:spcAft>
              <a:buSzPts val="3200"/>
              <a:buChar char="•"/>
            </a:pPr>
            <a:r>
              <a:rPr lang="en-US" sz="1800" b="0" i="0" u="none">
                <a:solidFill>
                  <a:schemeClr val="dk1"/>
                </a:solidFill>
              </a:rPr>
              <a:t>At 3.20pm we will open the Year 1 classroom doors</a:t>
            </a:r>
            <a:r>
              <a:rPr lang="en-US" sz="1800"/>
              <a:t> so that you can collect your child from the member of staff on the door.</a:t>
            </a:r>
            <a:endParaRPr/>
          </a:p>
          <a:p>
            <a:pPr marL="285750" lvl="0" indent="-82550" algn="l" rtl="0">
              <a:lnSpc>
                <a:spcPct val="90000"/>
              </a:lnSpc>
              <a:spcBef>
                <a:spcPts val="0"/>
              </a:spcBef>
              <a:spcAft>
                <a:spcPts val="0"/>
              </a:spcAft>
              <a:buSzPts val="3200"/>
              <a:buNone/>
            </a:pPr>
            <a:endParaRPr sz="1800"/>
          </a:p>
          <a:p>
            <a:pPr marL="285750" lvl="0" indent="-285750" algn="l" rtl="0">
              <a:lnSpc>
                <a:spcPct val="90000"/>
              </a:lnSpc>
              <a:spcBef>
                <a:spcPts val="640"/>
              </a:spcBef>
              <a:spcAft>
                <a:spcPts val="0"/>
              </a:spcAft>
              <a:buSzPts val="3200"/>
              <a:buChar char="•"/>
            </a:pPr>
            <a:r>
              <a:rPr lang="en-US" sz="1800"/>
              <a:t>Please a</a:t>
            </a:r>
            <a:r>
              <a:rPr lang="en-US" sz="1800" b="0" i="0" u="none">
                <a:solidFill>
                  <a:schemeClr val="dk1"/>
                </a:solidFill>
              </a:rPr>
              <a:t>lways let school know if someone different is picking your child up.</a:t>
            </a:r>
            <a:endParaRPr sz="1800"/>
          </a:p>
          <a:p>
            <a:pPr marL="342900" lvl="0" indent="-139700" algn="l" rtl="0">
              <a:lnSpc>
                <a:spcPct val="100000"/>
              </a:lnSpc>
              <a:spcBef>
                <a:spcPts val="640"/>
              </a:spcBef>
              <a:spcAft>
                <a:spcPts val="0"/>
              </a:spcAft>
              <a:buClr>
                <a:schemeClr val="dk1"/>
              </a:buClr>
              <a:buSzPts val="3200"/>
              <a:buFont typeface="Comic Sans MS"/>
              <a:buNone/>
            </a:pPr>
            <a:endParaRPr sz="3200" b="0" i="0" u="none">
              <a:solidFill>
                <a:schemeClr val="dk1"/>
              </a:solidFill>
              <a:latin typeface="Comic Sans MS"/>
              <a:ea typeface="Comic Sans MS"/>
              <a:cs typeface="Comic Sans MS"/>
              <a:sym typeface="Comic Sans MS"/>
            </a:endParaRPr>
          </a:p>
        </p:txBody>
      </p:sp>
      <p:pic>
        <p:nvPicPr>
          <p:cNvPr id="202" name="Google Shape;202;p7"/>
          <p:cNvPicPr preferRelativeResize="0"/>
          <p:nvPr/>
        </p:nvPicPr>
        <p:blipFill rotWithShape="1">
          <a:blip r:embed="rId3">
            <a:alphaModFix/>
          </a:blip>
          <a:srcRect b="17450"/>
          <a:stretch/>
        </p:blipFill>
        <p:spPr>
          <a:xfrm>
            <a:off x="3049926" y="3143249"/>
            <a:ext cx="3220245" cy="1980293"/>
          </a:xfrm>
          <a:prstGeom prst="rect">
            <a:avLst/>
          </a:prstGeom>
          <a:noFill/>
          <a:ln>
            <a:noFill/>
          </a:ln>
        </p:spPr>
      </p:pic>
      <p:sp>
        <p:nvSpPr>
          <p:cNvPr id="203" name="Google Shape;203;p7"/>
          <p:cNvSpPr/>
          <p:nvPr/>
        </p:nvSpPr>
        <p:spPr>
          <a:xfrm>
            <a:off x="4429125" y="4104481"/>
            <a:ext cx="250825" cy="159544"/>
          </a:xfrm>
          <a:prstGeom prst="ellipse">
            <a:avLst/>
          </a:prstGeom>
          <a:solidFill>
            <a:srgbClr val="A6A6A6"/>
          </a:solidFill>
          <a:ln w="9525" cap="flat" cmpd="sng">
            <a:solidFill>
              <a:srgbClr val="A6A6A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mic Sans MS"/>
              <a:ea typeface="Comic Sans MS"/>
              <a:cs typeface="Comic Sans MS"/>
              <a:sym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1">
                                            <p:txEl>
                                              <p:pRg st="0" end="0"/>
                                            </p:txEl>
                                          </p:spTgt>
                                        </p:tgtEl>
                                        <p:attrNameLst>
                                          <p:attrName>style.visibility</p:attrName>
                                        </p:attrNameLst>
                                      </p:cBhvr>
                                      <p:to>
                                        <p:strVal val="visible"/>
                                      </p:to>
                                    </p:set>
                                    <p:anim calcmode="lin" valueType="num">
                                      <p:cBhvr additive="base">
                                        <p:cTn id="7" dur="500"/>
                                        <p:tgtEl>
                                          <p:spTgt spid="20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1">
                                            <p:txEl>
                                              <p:pRg st="1" end="1"/>
                                            </p:txEl>
                                          </p:spTgt>
                                        </p:tgtEl>
                                        <p:attrNameLst>
                                          <p:attrName>style.visibility</p:attrName>
                                        </p:attrNameLst>
                                      </p:cBhvr>
                                      <p:to>
                                        <p:strVal val="visible"/>
                                      </p:to>
                                    </p:set>
                                    <p:anim calcmode="lin" valueType="num">
                                      <p:cBhvr additive="base">
                                        <p:cTn id="12" dur="500"/>
                                        <p:tgtEl>
                                          <p:spTgt spid="20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1">
                                            <p:txEl>
                                              <p:pRg st="2" end="2"/>
                                            </p:txEl>
                                          </p:spTgt>
                                        </p:tgtEl>
                                        <p:attrNameLst>
                                          <p:attrName>style.visibility</p:attrName>
                                        </p:attrNameLst>
                                      </p:cBhvr>
                                      <p:to>
                                        <p:strVal val="visible"/>
                                      </p:to>
                                    </p:set>
                                    <p:anim calcmode="lin" valueType="num">
                                      <p:cBhvr additive="base">
                                        <p:cTn id="17" dur="500"/>
                                        <p:tgtEl>
                                          <p:spTgt spid="20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01">
                                            <p:txEl>
                                              <p:pRg st="3" end="3"/>
                                            </p:txEl>
                                          </p:spTgt>
                                        </p:tgtEl>
                                        <p:attrNameLst>
                                          <p:attrName>style.visibility</p:attrName>
                                        </p:attrNameLst>
                                      </p:cBhvr>
                                      <p:to>
                                        <p:strVal val="visible"/>
                                      </p:to>
                                    </p:set>
                                    <p:anim calcmode="lin" valueType="num">
                                      <p:cBhvr additive="base">
                                        <p:cTn id="22" dur="500"/>
                                        <p:tgtEl>
                                          <p:spTgt spid="20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8"/>
          <p:cNvSpPr txBox="1"/>
          <p:nvPr/>
        </p:nvSpPr>
        <p:spPr>
          <a:xfrm>
            <a:off x="323850" y="1196975"/>
            <a:ext cx="7993200" cy="3139281"/>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2400"/>
              <a:buFont typeface="Arial"/>
              <a:buChar char="•"/>
            </a:pPr>
            <a:r>
              <a:rPr lang="en-US" sz="1800" b="0" i="0" u="none" strike="noStrike" cap="none">
                <a:solidFill>
                  <a:schemeClr val="dk1"/>
                </a:solidFill>
                <a:latin typeface="Comic Sans MS"/>
                <a:ea typeface="Comic Sans MS"/>
                <a:cs typeface="Comic Sans MS"/>
                <a:sym typeface="Comic Sans MS"/>
              </a:rPr>
              <a:t>The children leave from the doors next to the Main Office and opposite the outdoor classroom.</a:t>
            </a:r>
            <a:endParaRPr/>
          </a:p>
          <a:p>
            <a:pPr marL="342900" marR="0" lvl="0" indent="-190500" algn="l" rtl="0">
              <a:lnSpc>
                <a:spcPct val="100000"/>
              </a:lnSpc>
              <a:spcBef>
                <a:spcPts val="0"/>
              </a:spcBef>
              <a:spcAft>
                <a:spcPts val="0"/>
              </a:spcAft>
              <a:buClr>
                <a:schemeClr val="dk1"/>
              </a:buClr>
              <a:buSzPts val="2400"/>
              <a:buFont typeface="Arial"/>
              <a:buNone/>
            </a:pPr>
            <a:endParaRPr sz="18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1800" b="0" i="0" u="none" strike="noStrike" cap="none">
                <a:solidFill>
                  <a:schemeClr val="dk1"/>
                </a:solidFill>
                <a:latin typeface="Comic Sans MS"/>
                <a:ea typeface="Comic Sans MS"/>
                <a:cs typeface="Comic Sans MS"/>
                <a:sym typeface="Comic Sans MS"/>
              </a:rPr>
              <a:t>If you are running late – don’t worry. The children will be taken to the Main Office and we will ring to check if there has been a mix-up.</a:t>
            </a:r>
            <a:endParaRPr/>
          </a:p>
          <a:p>
            <a:pPr marL="342900" marR="0" lvl="0" indent="-190500" algn="l" rtl="0">
              <a:lnSpc>
                <a:spcPct val="100000"/>
              </a:lnSpc>
              <a:spcBef>
                <a:spcPts val="0"/>
              </a:spcBef>
              <a:spcAft>
                <a:spcPts val="0"/>
              </a:spcAft>
              <a:buClr>
                <a:schemeClr val="dk1"/>
              </a:buClr>
              <a:buSzPts val="2400"/>
              <a:buFont typeface="Arial"/>
              <a:buNone/>
            </a:pPr>
            <a:endParaRPr sz="18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US" sz="1800" b="0" i="0" u="none" strike="noStrike" cap="none">
                <a:solidFill>
                  <a:schemeClr val="dk1"/>
                </a:solidFill>
                <a:latin typeface="Comic Sans MS"/>
                <a:ea typeface="Comic Sans MS"/>
                <a:cs typeface="Comic Sans MS"/>
                <a:sym typeface="Comic Sans MS"/>
              </a:rPr>
              <a:t>Your child can only be picked up by an adult (or sibling aged 14 or over) that you have given explicit permission for. This includes grandparents, childminders and playdates. Please DO NOT email teachers if there is a last minute change of plans, but instead call the school office.</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9"/>
          <p:cNvSpPr txBox="1"/>
          <p:nvPr/>
        </p:nvSpPr>
        <p:spPr>
          <a:xfrm>
            <a:off x="7019925" y="4149725"/>
            <a:ext cx="288925" cy="431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mic Sans MS"/>
              <a:ea typeface="Comic Sans MS"/>
              <a:cs typeface="Comic Sans MS"/>
              <a:sym typeface="Comic Sans MS"/>
            </a:endParaRPr>
          </a:p>
        </p:txBody>
      </p:sp>
      <p:sp>
        <p:nvSpPr>
          <p:cNvPr id="214" name="Google Shape;214;p9" descr="MTLr7x5Ta"/>
          <p:cNvSpPr txBox="1"/>
          <p:nvPr/>
        </p:nvSpPr>
        <p:spPr>
          <a:xfrm>
            <a:off x="4419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mic Sans MS"/>
              <a:ea typeface="Comic Sans MS"/>
              <a:cs typeface="Comic Sans MS"/>
              <a:sym typeface="Comic Sans MS"/>
            </a:endParaRPr>
          </a:p>
        </p:txBody>
      </p:sp>
      <p:pic>
        <p:nvPicPr>
          <p:cNvPr id="215" name="Google Shape;215;p9" descr="Southridge First School"/>
          <p:cNvPicPr preferRelativeResize="0"/>
          <p:nvPr/>
        </p:nvPicPr>
        <p:blipFill rotWithShape="1">
          <a:blip r:embed="rId3">
            <a:alphaModFix/>
          </a:blip>
          <a:srcRect/>
          <a:stretch/>
        </p:blipFill>
        <p:spPr>
          <a:xfrm>
            <a:off x="3132137" y="-47625"/>
            <a:ext cx="5867400" cy="922337"/>
          </a:xfrm>
          <a:prstGeom prst="rect">
            <a:avLst/>
          </a:prstGeom>
          <a:noFill/>
          <a:ln>
            <a:noFill/>
          </a:ln>
        </p:spPr>
      </p:pic>
      <p:sp>
        <p:nvSpPr>
          <p:cNvPr id="216" name="Google Shape;216;p9"/>
          <p:cNvSpPr txBox="1"/>
          <p:nvPr/>
        </p:nvSpPr>
        <p:spPr>
          <a:xfrm>
            <a:off x="6877050" y="3716337"/>
            <a:ext cx="184150" cy="6413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mic Sans MS"/>
              <a:ea typeface="Comic Sans MS"/>
              <a:cs typeface="Comic Sans MS"/>
              <a:sym typeface="Comic Sans MS"/>
            </a:endParaRPr>
          </a:p>
        </p:txBody>
      </p:sp>
      <p:sp>
        <p:nvSpPr>
          <p:cNvPr id="217" name="Google Shape;217;p9"/>
          <p:cNvSpPr txBox="1"/>
          <p:nvPr/>
        </p:nvSpPr>
        <p:spPr>
          <a:xfrm>
            <a:off x="2268537" y="1557337"/>
            <a:ext cx="6551612" cy="6413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mic Sans MS"/>
              <a:ea typeface="Comic Sans MS"/>
              <a:cs typeface="Comic Sans MS"/>
              <a:sym typeface="Comic Sans MS"/>
            </a:endParaRPr>
          </a:p>
        </p:txBody>
      </p:sp>
      <p:sp>
        <p:nvSpPr>
          <p:cNvPr id="218" name="Google Shape;218;p9"/>
          <p:cNvSpPr txBox="1"/>
          <p:nvPr/>
        </p:nvSpPr>
        <p:spPr>
          <a:xfrm>
            <a:off x="3635375" y="1747837"/>
            <a:ext cx="4484687" cy="6413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omic Sans MS"/>
              <a:ea typeface="Comic Sans MS"/>
              <a:cs typeface="Comic Sans MS"/>
              <a:sym typeface="Comic Sans MS"/>
            </a:endParaRPr>
          </a:p>
        </p:txBody>
      </p:sp>
      <p:sp>
        <p:nvSpPr>
          <p:cNvPr id="219" name="Google Shape;219;p9"/>
          <p:cNvSpPr txBox="1"/>
          <p:nvPr/>
        </p:nvSpPr>
        <p:spPr>
          <a:xfrm>
            <a:off x="1935162" y="3087687"/>
            <a:ext cx="5924550" cy="21240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33CC"/>
              </a:buClr>
              <a:buSzPts val="6600"/>
              <a:buFont typeface="Comic Sans MS"/>
              <a:buNone/>
            </a:pPr>
            <a:r>
              <a:rPr lang="en-US" sz="6600" b="1" i="0" u="none" strike="noStrike" cap="none">
                <a:solidFill>
                  <a:srgbClr val="0033CC"/>
                </a:solidFill>
                <a:latin typeface="Comic Sans MS"/>
                <a:ea typeface="Comic Sans MS"/>
                <a:cs typeface="Comic Sans MS"/>
                <a:sym typeface="Comic Sans MS"/>
              </a:rPr>
              <a:t>Our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33CC"/>
              </a:buClr>
              <a:buSzPts val="6600"/>
              <a:buFont typeface="Comic Sans MS"/>
              <a:buNone/>
            </a:pPr>
            <a:r>
              <a:rPr lang="en-US" sz="6600" b="1" i="0" u="none" strike="noStrike" cap="none">
                <a:solidFill>
                  <a:srgbClr val="0033CC"/>
                </a:solidFill>
                <a:latin typeface="Comic Sans MS"/>
                <a:ea typeface="Comic Sans MS"/>
                <a:cs typeface="Comic Sans MS"/>
                <a:sym typeface="Comic Sans MS"/>
              </a:rPr>
              <a:t>School Values</a:t>
            </a:r>
            <a:endParaRPr sz="1400" b="0" i="0" u="none" strike="noStrike" cap="none">
              <a:solidFill>
                <a:srgbClr val="000000"/>
              </a:solidFill>
              <a:latin typeface="Arial"/>
              <a:ea typeface="Arial"/>
              <a:cs typeface="Arial"/>
              <a:sym typeface="Arial"/>
            </a:endParaRPr>
          </a:p>
        </p:txBody>
      </p:sp>
      <p:sp>
        <p:nvSpPr>
          <p:cNvPr id="220" name="Google Shape;220;p9"/>
          <p:cNvSpPr txBox="1"/>
          <p:nvPr/>
        </p:nvSpPr>
        <p:spPr>
          <a:xfrm>
            <a:off x="539750" y="2492375"/>
            <a:ext cx="1728787" cy="5540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000"/>
              <a:buFont typeface="Comic Sans MS"/>
              <a:buNone/>
            </a:pPr>
            <a:r>
              <a:rPr lang="en-US" sz="3000" b="0" i="0" u="none" strike="noStrike" cap="none">
                <a:solidFill>
                  <a:schemeClr val="dk1"/>
                </a:solidFill>
                <a:latin typeface="Comic Sans MS"/>
                <a:ea typeface="Comic Sans MS"/>
                <a:cs typeface="Comic Sans MS"/>
                <a:sym typeface="Comic Sans MS"/>
              </a:rPr>
              <a:t>Respect</a:t>
            </a:r>
            <a:endParaRPr sz="1400" b="0" i="0" u="none" strike="noStrike" cap="none">
              <a:solidFill>
                <a:srgbClr val="000000"/>
              </a:solidFill>
              <a:latin typeface="Arial"/>
              <a:ea typeface="Arial"/>
              <a:cs typeface="Arial"/>
              <a:sym typeface="Arial"/>
            </a:endParaRPr>
          </a:p>
        </p:txBody>
      </p:sp>
      <p:sp>
        <p:nvSpPr>
          <p:cNvPr id="221" name="Google Shape;221;p9"/>
          <p:cNvSpPr txBox="1"/>
          <p:nvPr/>
        </p:nvSpPr>
        <p:spPr>
          <a:xfrm>
            <a:off x="323850" y="3394075"/>
            <a:ext cx="2808287" cy="5540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000"/>
              <a:buFont typeface="Comic Sans MS"/>
              <a:buNone/>
            </a:pPr>
            <a:r>
              <a:rPr lang="en-US" sz="3000" b="0" i="0" u="none" strike="noStrike" cap="none">
                <a:solidFill>
                  <a:schemeClr val="dk1"/>
                </a:solidFill>
                <a:latin typeface="Comic Sans MS"/>
                <a:ea typeface="Comic Sans MS"/>
                <a:cs typeface="Comic Sans MS"/>
                <a:sym typeface="Comic Sans MS"/>
              </a:rPr>
              <a:t>Responsibility</a:t>
            </a:r>
            <a:endParaRPr sz="1400" b="0" i="0" u="none" strike="noStrike" cap="none">
              <a:solidFill>
                <a:srgbClr val="000000"/>
              </a:solidFill>
              <a:latin typeface="Arial"/>
              <a:ea typeface="Arial"/>
              <a:cs typeface="Arial"/>
              <a:sym typeface="Arial"/>
            </a:endParaRPr>
          </a:p>
        </p:txBody>
      </p:sp>
      <p:sp>
        <p:nvSpPr>
          <p:cNvPr id="222" name="Google Shape;222;p9"/>
          <p:cNvSpPr txBox="1"/>
          <p:nvPr/>
        </p:nvSpPr>
        <p:spPr>
          <a:xfrm>
            <a:off x="7061200" y="2451100"/>
            <a:ext cx="2808287" cy="5540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000"/>
              <a:buFont typeface="Comic Sans MS"/>
              <a:buNone/>
            </a:pPr>
            <a:r>
              <a:rPr lang="en-US" sz="3000" b="0" i="0" u="none" strike="noStrike" cap="none">
                <a:solidFill>
                  <a:schemeClr val="dk1"/>
                </a:solidFill>
                <a:latin typeface="Comic Sans MS"/>
                <a:ea typeface="Comic Sans MS"/>
                <a:cs typeface="Comic Sans MS"/>
                <a:sym typeface="Comic Sans MS"/>
              </a:rPr>
              <a:t>Honesty</a:t>
            </a:r>
            <a:endParaRPr sz="1400" b="0" i="0" u="none" strike="noStrike" cap="none">
              <a:solidFill>
                <a:srgbClr val="000000"/>
              </a:solidFill>
              <a:latin typeface="Arial"/>
              <a:ea typeface="Arial"/>
              <a:cs typeface="Arial"/>
              <a:sym typeface="Arial"/>
            </a:endParaRPr>
          </a:p>
        </p:txBody>
      </p:sp>
      <p:sp>
        <p:nvSpPr>
          <p:cNvPr id="223" name="Google Shape;223;p9"/>
          <p:cNvSpPr txBox="1"/>
          <p:nvPr/>
        </p:nvSpPr>
        <p:spPr>
          <a:xfrm>
            <a:off x="6877050" y="3162300"/>
            <a:ext cx="2808287" cy="5540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000"/>
              <a:buFont typeface="Comic Sans MS"/>
              <a:buNone/>
            </a:pPr>
            <a:r>
              <a:rPr lang="en-US" sz="3000" b="0" i="0" u="none" strike="noStrike" cap="none">
                <a:solidFill>
                  <a:schemeClr val="dk1"/>
                </a:solidFill>
                <a:latin typeface="Comic Sans MS"/>
                <a:ea typeface="Comic Sans MS"/>
                <a:cs typeface="Comic Sans MS"/>
                <a:sym typeface="Comic Sans MS"/>
              </a:rPr>
              <a:t>Kindness</a:t>
            </a:r>
            <a:endParaRPr sz="1400" b="0" i="0" u="none" strike="noStrike" cap="none">
              <a:solidFill>
                <a:srgbClr val="000000"/>
              </a:solidFill>
              <a:latin typeface="Arial"/>
              <a:ea typeface="Arial"/>
              <a:cs typeface="Arial"/>
              <a:sym typeface="Arial"/>
            </a:endParaRPr>
          </a:p>
        </p:txBody>
      </p:sp>
      <p:sp>
        <p:nvSpPr>
          <p:cNvPr id="224" name="Google Shape;224;p9"/>
          <p:cNvSpPr txBox="1"/>
          <p:nvPr/>
        </p:nvSpPr>
        <p:spPr>
          <a:xfrm>
            <a:off x="3492500" y="5675312"/>
            <a:ext cx="2808287" cy="5540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000"/>
              <a:buFont typeface="Comic Sans MS"/>
              <a:buNone/>
            </a:pPr>
            <a:r>
              <a:rPr lang="en-US" sz="3000" b="0" i="0" u="none" strike="noStrike" cap="none">
                <a:solidFill>
                  <a:schemeClr val="dk1"/>
                </a:solidFill>
                <a:latin typeface="Comic Sans MS"/>
                <a:ea typeface="Comic Sans MS"/>
                <a:cs typeface="Comic Sans MS"/>
                <a:sym typeface="Comic Sans MS"/>
              </a:rPr>
              <a:t>Friendship</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0"/>
          <p:cNvSpPr txBox="1"/>
          <p:nvPr/>
        </p:nvSpPr>
        <p:spPr>
          <a:xfrm>
            <a:off x="807868" y="1901624"/>
            <a:ext cx="7126086" cy="2308284"/>
          </a:xfrm>
          <a:prstGeom prst="rect">
            <a:avLst/>
          </a:prstGeom>
          <a:noFill/>
          <a:ln>
            <a:noFill/>
          </a:ln>
        </p:spPr>
        <p:txBody>
          <a:bodyPr spcFirstLastPara="1" wrap="square" lIns="91425" tIns="45700" rIns="91425" bIns="45700" anchor="t" anchorCtr="0">
            <a:spAutoFit/>
          </a:bodyPr>
          <a:lstStyle/>
          <a:p>
            <a:pPr marL="0" marR="0" lvl="0" indent="-152400" algn="l" rtl="0">
              <a:lnSpc>
                <a:spcPct val="100000"/>
              </a:lnSpc>
              <a:spcBef>
                <a:spcPts val="0"/>
              </a:spcBef>
              <a:spcAft>
                <a:spcPts val="0"/>
              </a:spcAft>
              <a:buClr>
                <a:srgbClr val="000000"/>
              </a:buClr>
              <a:buSzPts val="2400"/>
              <a:buFont typeface="Arial"/>
              <a:buChar char="•"/>
            </a:pPr>
            <a:r>
              <a:rPr lang="en-US" sz="1800" b="0" i="0" u="none" strike="noStrike" cap="none">
                <a:solidFill>
                  <a:srgbClr val="000000"/>
                </a:solidFill>
                <a:latin typeface="Comic Sans MS"/>
                <a:ea typeface="Comic Sans MS"/>
                <a:cs typeface="Comic Sans MS"/>
                <a:sym typeface="Comic Sans MS"/>
              </a:rPr>
              <a:t>We place great emphasis on our school values – they are friendship, kindness, honesty, respect and responsibility. </a:t>
            </a:r>
            <a:endParaRPr/>
          </a:p>
          <a:p>
            <a:pPr marL="0" marR="0" lvl="0" indent="0" algn="l" rtl="0">
              <a:lnSpc>
                <a:spcPct val="100000"/>
              </a:lnSpc>
              <a:spcBef>
                <a:spcPts val="0"/>
              </a:spcBef>
              <a:spcAft>
                <a:spcPts val="0"/>
              </a:spcAft>
              <a:buClr>
                <a:srgbClr val="000000"/>
              </a:buClr>
              <a:buSzPts val="2400"/>
              <a:buFont typeface="Arial"/>
              <a:buNone/>
            </a:pPr>
            <a:endParaRPr sz="1800" b="0" i="0" u="none" strike="noStrike" cap="none">
              <a:solidFill>
                <a:srgbClr val="000000"/>
              </a:solidFill>
              <a:latin typeface="Arial"/>
              <a:ea typeface="Arial"/>
              <a:cs typeface="Arial"/>
              <a:sym typeface="Arial"/>
            </a:endParaRPr>
          </a:p>
          <a:p>
            <a:pPr marL="0" marR="0" lvl="0" indent="-152400" algn="l" rtl="0">
              <a:lnSpc>
                <a:spcPct val="100000"/>
              </a:lnSpc>
              <a:spcBef>
                <a:spcPts val="0"/>
              </a:spcBef>
              <a:spcAft>
                <a:spcPts val="0"/>
              </a:spcAft>
              <a:buClr>
                <a:srgbClr val="000000"/>
              </a:buClr>
              <a:buSzPts val="2400"/>
              <a:buFont typeface="Arial"/>
              <a:buChar char="•"/>
            </a:pPr>
            <a:r>
              <a:rPr lang="en-US" sz="1800" b="0" i="0" u="none" strike="noStrike" cap="none">
                <a:solidFill>
                  <a:srgbClr val="000000"/>
                </a:solidFill>
                <a:latin typeface="Comic Sans MS"/>
                <a:ea typeface="Comic Sans MS"/>
                <a:cs typeface="Comic Sans MS"/>
                <a:sym typeface="Comic Sans MS"/>
              </a:rPr>
              <a:t>These are linked to our expectations in terms of behaviour and attitudes.</a:t>
            </a:r>
            <a:endParaRPr/>
          </a:p>
          <a:p>
            <a:pPr marL="0" marR="0" lvl="0" indent="0" algn="l" rtl="0">
              <a:lnSpc>
                <a:spcPct val="100000"/>
              </a:lnSpc>
              <a:spcBef>
                <a:spcPts val="0"/>
              </a:spcBef>
              <a:spcAft>
                <a:spcPts val="0"/>
              </a:spcAft>
              <a:buClr>
                <a:srgbClr val="000000"/>
              </a:buClr>
              <a:buSzPts val="2400"/>
              <a:buFont typeface="Arial"/>
              <a:buNone/>
            </a:pPr>
            <a:endParaRPr sz="1800" b="0" i="0" u="none" strike="noStrike" cap="none">
              <a:solidFill>
                <a:srgbClr val="000000"/>
              </a:solidFill>
              <a:latin typeface="Arial"/>
              <a:ea typeface="Arial"/>
              <a:cs typeface="Arial"/>
              <a:sym typeface="Arial"/>
            </a:endParaRPr>
          </a:p>
          <a:p>
            <a:pPr marL="0" marR="0" lvl="0" indent="-152400" algn="l" rtl="0">
              <a:lnSpc>
                <a:spcPct val="100000"/>
              </a:lnSpc>
              <a:spcBef>
                <a:spcPts val="0"/>
              </a:spcBef>
              <a:spcAft>
                <a:spcPts val="0"/>
              </a:spcAft>
              <a:buClr>
                <a:srgbClr val="000000"/>
              </a:buClr>
              <a:buSzPts val="2400"/>
              <a:buFont typeface="Arial"/>
              <a:buChar char="•"/>
            </a:pPr>
            <a:r>
              <a:rPr lang="en-US" sz="1800" b="0" i="0" u="none" strike="noStrike" cap="none">
                <a:solidFill>
                  <a:srgbClr val="000000"/>
                </a:solidFill>
                <a:latin typeface="Comic Sans MS"/>
                <a:ea typeface="Comic Sans MS"/>
                <a:cs typeface="Comic Sans MS"/>
                <a:sym typeface="Comic Sans MS"/>
              </a:rPr>
              <a:t>The core values run through everything we do and are key to the success children have in school.</a:t>
            </a:r>
            <a:endParaRPr sz="1100" b="0" i="0" u="none" strike="noStrike" cap="none">
              <a:solidFill>
                <a:srgbClr val="000000"/>
              </a:solidFill>
              <a:latin typeface="Arial"/>
              <a:ea typeface="Arial"/>
              <a:cs typeface="Arial"/>
              <a:sym typeface="Arial"/>
            </a:endParaRPr>
          </a:p>
        </p:txBody>
      </p:sp>
      <p:sp>
        <p:nvSpPr>
          <p:cNvPr id="230" name="Google Shape;230;p10"/>
          <p:cNvSpPr txBox="1"/>
          <p:nvPr/>
        </p:nvSpPr>
        <p:spPr>
          <a:xfrm>
            <a:off x="2484437" y="700087"/>
            <a:ext cx="4572000" cy="12926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Comic Sans MS"/>
              <a:buNone/>
            </a:pPr>
            <a:r>
              <a:rPr lang="en-US" sz="3200" b="1" i="0" u="sng" strike="noStrike" cap="none">
                <a:solidFill>
                  <a:srgbClr val="000000"/>
                </a:solidFill>
                <a:latin typeface="Comic Sans MS"/>
                <a:ea typeface="Comic Sans MS"/>
                <a:cs typeface="Comic Sans MS"/>
                <a:sym typeface="Comic Sans MS"/>
              </a:rPr>
              <a:t>School Ethos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200"/>
              <a:buFont typeface="Comic Sans MS"/>
              <a:buNone/>
            </a:pPr>
            <a:br>
              <a:rPr lang="en-US" sz="3200" b="0" i="0" u="none" strike="noStrike" cap="none">
                <a:solidFill>
                  <a:schemeClr val="dk1"/>
                </a:solidFill>
                <a:latin typeface="Comic Sans MS"/>
                <a:ea typeface="Comic Sans MS"/>
                <a:cs typeface="Comic Sans MS"/>
                <a:sym typeface="Comic Sans MS"/>
              </a:rPr>
            </a:b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1_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TotalTime>
  <Words>2034</Words>
  <Application>Microsoft Office PowerPoint</Application>
  <PresentationFormat>On-screen Show (4:3)</PresentationFormat>
  <Paragraphs>202</Paragraphs>
  <Slides>28</Slides>
  <Notes>27</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28</vt:i4>
      </vt:variant>
    </vt:vector>
  </HeadingPairs>
  <TitlesOfParts>
    <vt:vector size="32" baseType="lpstr">
      <vt:lpstr>Arial</vt:lpstr>
      <vt:lpstr>Comic Sans MS</vt:lpstr>
      <vt:lpstr>1_Crayons</vt:lpstr>
      <vt:lpstr>Crayons</vt:lpstr>
      <vt:lpstr>Welcome to Key Stage 1</vt:lpstr>
      <vt:lpstr>PowerPoint Presentation</vt:lpstr>
      <vt:lpstr>PowerPoint Presentation</vt:lpstr>
      <vt:lpstr>Outdoor Classroom</vt:lpstr>
      <vt:lpstr>Morning Routine</vt:lpstr>
      <vt:lpstr>Routines</vt:lpstr>
      <vt:lpstr>PowerPoint Presentation</vt:lpstr>
      <vt:lpstr>PowerPoint Presentation</vt:lpstr>
      <vt:lpstr>PowerPoint Presentation</vt:lpstr>
      <vt:lpstr>PowerPoint Presentation</vt:lpstr>
      <vt:lpstr>PowerPoint Presentation</vt:lpstr>
      <vt:lpstr>PowerPoint Presentation</vt:lpstr>
      <vt:lpstr>P.E.</vt:lpstr>
      <vt:lpstr>Communication</vt:lpstr>
      <vt:lpstr>Reading</vt:lpstr>
      <vt:lpstr>PowerPoint Presentation</vt:lpstr>
      <vt:lpstr>PowerPoint Presentation</vt:lpstr>
      <vt:lpstr>Spelling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Clubs</vt:lpstr>
      <vt:lpstr>Medicines</vt:lpstr>
      <vt:lpstr>Finally:-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Key Stage 1</dc:title>
  <dc:creator>SEC</dc:creator>
  <cp:lastModifiedBy>Catherine Cassidy</cp:lastModifiedBy>
  <cp:revision>6</cp:revision>
  <cp:lastPrinted>2023-06-26T09:41:48Z</cp:lastPrinted>
  <dcterms:created xsi:type="dcterms:W3CDTF">2005-07-11T18:32:49Z</dcterms:created>
  <dcterms:modified xsi:type="dcterms:W3CDTF">2023-06-26T15:23:30Z</dcterms:modified>
</cp:coreProperties>
</file>