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90" r:id="rId2"/>
    <p:sldId id="285" r:id="rId3"/>
    <p:sldId id="291" r:id="rId4"/>
    <p:sldId id="262" r:id="rId5"/>
    <p:sldId id="281" r:id="rId6"/>
    <p:sldId id="286" r:id="rId7"/>
    <p:sldId id="282" r:id="rId8"/>
    <p:sldId id="257" r:id="rId9"/>
    <p:sldId id="259" r:id="rId10"/>
    <p:sldId id="271" r:id="rId11"/>
    <p:sldId id="283" r:id="rId12"/>
    <p:sldId id="280" r:id="rId13"/>
    <p:sldId id="274" r:id="rId14"/>
    <p:sldId id="279" r:id="rId15"/>
    <p:sldId id="269" r:id="rId16"/>
    <p:sldId id="287" r:id="rId17"/>
    <p:sldId id="288" r:id="rId18"/>
    <p:sldId id="289" r:id="rId1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400"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4A71725-53EB-401D-BC1C-C9AC65C03323}" type="datetimeFigureOut">
              <a:rPr lang="en-GB" smtClean="0"/>
              <a:pPr/>
              <a:t>07/09/2023</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207D1D8-6705-4F34-B1E4-A4A53905CD17}" type="slidenum">
              <a:rPr lang="en-GB" smtClean="0"/>
              <a:pPr/>
              <a:t>‹#›</a:t>
            </a:fld>
            <a:endParaRPr lang="en-GB"/>
          </a:p>
        </p:txBody>
      </p:sp>
    </p:spTree>
    <p:extLst>
      <p:ext uri="{BB962C8B-B14F-4D97-AF65-F5344CB8AC3E}">
        <p14:creationId xmlns:p14="http://schemas.microsoft.com/office/powerpoint/2010/main" val="3482282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Parents to begin with a practical writing activity to highlight how awkward it feels to hold a pencil for the first time.</a:t>
            </a:r>
          </a:p>
          <a:p>
            <a:endParaRPr lang="en-GB" dirty="0"/>
          </a:p>
          <a:p>
            <a:r>
              <a:rPr lang="en-GB" dirty="0"/>
              <a:t>Writing handout. </a:t>
            </a:r>
          </a:p>
        </p:txBody>
      </p:sp>
      <p:sp>
        <p:nvSpPr>
          <p:cNvPr id="4" name="Slide Number Placeholder 3"/>
          <p:cNvSpPr>
            <a:spLocks noGrp="1"/>
          </p:cNvSpPr>
          <p:nvPr>
            <p:ph type="sldNum" sz="quarter" idx="5"/>
          </p:nvPr>
        </p:nvSpPr>
        <p:spPr/>
        <p:txBody>
          <a:bodyPr/>
          <a:lstStyle/>
          <a:p>
            <a:fld id="{3207D1D8-6705-4F34-B1E4-A4A53905CD17}" type="slidenum">
              <a:rPr lang="en-GB" smtClean="0"/>
              <a:pPr/>
              <a:t>1</a:t>
            </a:fld>
            <a:endParaRPr lang="en-GB"/>
          </a:p>
        </p:txBody>
      </p:sp>
    </p:spTree>
    <p:extLst>
      <p:ext uri="{BB962C8B-B14F-4D97-AF65-F5344CB8AC3E}">
        <p14:creationId xmlns:p14="http://schemas.microsoft.com/office/powerpoint/2010/main" val="1310063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Weekend journals : How </a:t>
            </a:r>
            <a:r>
              <a:rPr lang="en-GB" dirty="0" err="1"/>
              <a:t>newlsetters</a:t>
            </a:r>
            <a:r>
              <a:rPr lang="en-GB" dirty="0"/>
              <a:t> can support . </a:t>
            </a:r>
          </a:p>
          <a:p>
            <a:r>
              <a:rPr lang="en-GB" dirty="0"/>
              <a:t>What to put in</a:t>
            </a:r>
          </a:p>
          <a:p>
            <a:r>
              <a:rPr lang="en-GB" dirty="0"/>
              <a:t>Encouraging children to write. Independently, over your writing or underneath. Ensuring that you say the sounds and blend with the pure sounds outlined in the first part of the session. </a:t>
            </a:r>
          </a:p>
          <a:p>
            <a:endParaRPr lang="en-GB" dirty="0"/>
          </a:p>
        </p:txBody>
      </p:sp>
      <p:sp>
        <p:nvSpPr>
          <p:cNvPr id="4" name="Slide Number Placeholder 3"/>
          <p:cNvSpPr>
            <a:spLocks noGrp="1"/>
          </p:cNvSpPr>
          <p:nvPr>
            <p:ph type="sldNum" sz="quarter" idx="5"/>
          </p:nvPr>
        </p:nvSpPr>
        <p:spPr/>
        <p:txBody>
          <a:bodyPr/>
          <a:lstStyle/>
          <a:p>
            <a:fld id="{3207D1D8-6705-4F34-B1E4-A4A53905CD17}" type="slidenum">
              <a:rPr lang="en-GB" smtClean="0"/>
              <a:pPr/>
              <a:t>17</a:t>
            </a:fld>
            <a:endParaRPr lang="en-GB"/>
          </a:p>
        </p:txBody>
      </p:sp>
    </p:spTree>
    <p:extLst>
      <p:ext uri="{BB962C8B-B14F-4D97-AF65-F5344CB8AC3E}">
        <p14:creationId xmlns:p14="http://schemas.microsoft.com/office/powerpoint/2010/main" val="279061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Key messages bout punctuality :  missing phonics if you are late, missing a whole letter sound if you miss a day etc</a:t>
            </a:r>
          </a:p>
          <a:p>
            <a:r>
              <a:rPr lang="en-GB" dirty="0"/>
              <a:t>Missing links across the week such as introductions to a topic, skills they might need later in the week such as ………….</a:t>
            </a:r>
          </a:p>
        </p:txBody>
      </p:sp>
      <p:sp>
        <p:nvSpPr>
          <p:cNvPr id="4" name="Slide Number Placeholder 3"/>
          <p:cNvSpPr>
            <a:spLocks noGrp="1"/>
          </p:cNvSpPr>
          <p:nvPr>
            <p:ph type="sldNum" sz="quarter" idx="5"/>
          </p:nvPr>
        </p:nvSpPr>
        <p:spPr/>
        <p:txBody>
          <a:bodyPr/>
          <a:lstStyle/>
          <a:p>
            <a:fld id="{3207D1D8-6705-4F34-B1E4-A4A53905CD17}" type="slidenum">
              <a:rPr lang="en-GB" smtClean="0"/>
              <a:pPr/>
              <a:t>18</a:t>
            </a:fld>
            <a:endParaRPr lang="en-GB"/>
          </a:p>
        </p:txBody>
      </p:sp>
    </p:spTree>
    <p:extLst>
      <p:ext uri="{BB962C8B-B14F-4D97-AF65-F5344CB8AC3E}">
        <p14:creationId xmlns:p14="http://schemas.microsoft.com/office/powerpoint/2010/main" val="320409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Pretends to read books</a:t>
            </a:r>
          </a:p>
          <a:p>
            <a:r>
              <a:rPr lang="en-GB" dirty="0"/>
              <a:t>Knows the difference between words on the page and pictures</a:t>
            </a:r>
          </a:p>
          <a:p>
            <a:r>
              <a:rPr lang="en-GB" dirty="0"/>
              <a:t>Knows signs carry meaning</a:t>
            </a:r>
          </a:p>
          <a:p>
            <a:r>
              <a:rPr lang="en-GB" dirty="0"/>
              <a:t>Pretends to write</a:t>
            </a:r>
          </a:p>
          <a:p>
            <a:r>
              <a:rPr lang="en-GB" dirty="0"/>
              <a:t>Enjoys story times</a:t>
            </a:r>
          </a:p>
          <a:p>
            <a:r>
              <a:rPr lang="en-GB" dirty="0"/>
              <a:t>Has good listening and attention skills </a:t>
            </a:r>
          </a:p>
        </p:txBody>
      </p:sp>
      <p:sp>
        <p:nvSpPr>
          <p:cNvPr id="4" name="Slide Number Placeholder 3"/>
          <p:cNvSpPr>
            <a:spLocks noGrp="1"/>
          </p:cNvSpPr>
          <p:nvPr>
            <p:ph type="sldNum" sz="quarter" idx="5"/>
          </p:nvPr>
        </p:nvSpPr>
        <p:spPr/>
        <p:txBody>
          <a:bodyPr/>
          <a:lstStyle/>
          <a:p>
            <a:fld id="{3207D1D8-6705-4F34-B1E4-A4A53905CD17}" type="slidenum">
              <a:rPr lang="en-GB" smtClean="0"/>
              <a:pPr/>
              <a:t>2</a:t>
            </a:fld>
            <a:endParaRPr lang="en-GB"/>
          </a:p>
        </p:txBody>
      </p:sp>
    </p:spTree>
    <p:extLst>
      <p:ext uri="{BB962C8B-B14F-4D97-AF65-F5344CB8AC3E}">
        <p14:creationId xmlns:p14="http://schemas.microsoft.com/office/powerpoint/2010/main" val="4059710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p:txBody>
          <a:bodyPr/>
          <a:lstStyle/>
          <a:p>
            <a:pPr>
              <a:defRPr/>
            </a:pPr>
            <a:fld id="{BB368B6F-951C-42F4-A7E4-9A0288E3AFA4}" type="slidenum">
              <a:rPr lang="en-US" smtClean="0"/>
              <a:pPr>
                <a:defRPr/>
              </a:pPr>
              <a:t>4</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3730576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hand out to keep at home for practise at this stage and also for handwriting practise if you feel your child was ready. </a:t>
            </a:r>
          </a:p>
          <a:p>
            <a:r>
              <a:rPr lang="en-GB" dirty="0"/>
              <a:t>Can be used to segment when writing up ideas in their journals. Miss F will tell you more about that later. </a:t>
            </a:r>
          </a:p>
        </p:txBody>
      </p:sp>
      <p:sp>
        <p:nvSpPr>
          <p:cNvPr id="4" name="Slide Number Placeholder 3"/>
          <p:cNvSpPr>
            <a:spLocks noGrp="1"/>
          </p:cNvSpPr>
          <p:nvPr>
            <p:ph type="sldNum" sz="quarter" idx="5"/>
          </p:nvPr>
        </p:nvSpPr>
        <p:spPr/>
        <p:txBody>
          <a:bodyPr/>
          <a:lstStyle/>
          <a:p>
            <a:fld id="{3207D1D8-6705-4F34-B1E4-A4A53905CD17}" type="slidenum">
              <a:rPr lang="en-GB" smtClean="0"/>
              <a:pPr/>
              <a:t>5</a:t>
            </a:fld>
            <a:endParaRPr lang="en-GB"/>
          </a:p>
        </p:txBody>
      </p:sp>
    </p:spTree>
    <p:extLst>
      <p:ext uri="{BB962C8B-B14F-4D97-AF65-F5344CB8AC3E}">
        <p14:creationId xmlns:p14="http://schemas.microsoft.com/office/powerpoint/2010/main" val="2011454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207D1D8-6705-4F34-B1E4-A4A53905CD17}" type="slidenum">
              <a:rPr lang="en-GB" smtClean="0"/>
              <a:pPr/>
              <a:t>8</a:t>
            </a:fld>
            <a:endParaRPr lang="en-GB"/>
          </a:p>
        </p:txBody>
      </p:sp>
    </p:spTree>
    <p:extLst>
      <p:ext uri="{BB962C8B-B14F-4D97-AF65-F5344CB8AC3E}">
        <p14:creationId xmlns:p14="http://schemas.microsoft.com/office/powerpoint/2010/main" val="101850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207D1D8-6705-4F34-B1E4-A4A53905CD17}" type="slidenum">
              <a:rPr lang="en-GB" smtClean="0"/>
              <a:pPr/>
              <a:t>9</a:t>
            </a:fld>
            <a:endParaRPr lang="en-GB"/>
          </a:p>
        </p:txBody>
      </p:sp>
    </p:spTree>
    <p:extLst>
      <p:ext uri="{BB962C8B-B14F-4D97-AF65-F5344CB8AC3E}">
        <p14:creationId xmlns:p14="http://schemas.microsoft.com/office/powerpoint/2010/main" val="1878149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Which are trick words and she be highlighted as such wit this language. </a:t>
            </a:r>
          </a:p>
          <a:p>
            <a:r>
              <a:rPr lang="en-GB" dirty="0"/>
              <a:t>Remember in the </a:t>
            </a:r>
            <a:r>
              <a:rPr lang="en-GB" dirty="0" err="1"/>
              <a:t>Rwinc</a:t>
            </a:r>
            <a:r>
              <a:rPr lang="en-GB" dirty="0"/>
              <a:t> they will be red which his why you have has some red words already. </a:t>
            </a:r>
          </a:p>
        </p:txBody>
      </p:sp>
      <p:sp>
        <p:nvSpPr>
          <p:cNvPr id="4" name="Slide Number Placeholder 3"/>
          <p:cNvSpPr>
            <a:spLocks noGrp="1"/>
          </p:cNvSpPr>
          <p:nvPr>
            <p:ph type="sldNum" sz="quarter" idx="10"/>
          </p:nvPr>
        </p:nvSpPr>
        <p:spPr/>
        <p:txBody>
          <a:bodyPr/>
          <a:lstStyle/>
          <a:p>
            <a:fld id="{3207D1D8-6705-4F34-B1E4-A4A53905CD17}" type="slidenum">
              <a:rPr lang="en-GB" smtClean="0"/>
              <a:pPr/>
              <a:t>10</a:t>
            </a:fld>
            <a:endParaRPr lang="en-GB"/>
          </a:p>
        </p:txBody>
      </p:sp>
    </p:spTree>
    <p:extLst>
      <p:ext uri="{BB962C8B-B14F-4D97-AF65-F5344CB8AC3E}">
        <p14:creationId xmlns:p14="http://schemas.microsoft.com/office/powerpoint/2010/main" val="633019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207D1D8-6705-4F34-B1E4-A4A53905CD17}" type="slidenum">
              <a:rPr lang="en-GB" smtClean="0"/>
              <a:pPr/>
              <a:t>13</a:t>
            </a:fld>
            <a:endParaRPr lang="en-GB"/>
          </a:p>
        </p:txBody>
      </p:sp>
    </p:spTree>
    <p:extLst>
      <p:ext uri="{BB962C8B-B14F-4D97-AF65-F5344CB8AC3E}">
        <p14:creationId xmlns:p14="http://schemas.microsoft.com/office/powerpoint/2010/main" val="8445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will receive a list of top tips when you get your pack so please look through it carefully.</a:t>
            </a:r>
          </a:p>
          <a:p>
            <a:r>
              <a:rPr lang="en-GB" dirty="0"/>
              <a:t>It is not a race and no child should be compared to another because they all develop at different rates.</a:t>
            </a:r>
          </a:p>
          <a:p>
            <a:r>
              <a:rPr lang="en-GB" dirty="0"/>
              <a:t>Pressure on your child causes delays, anxiety and lack of enjoyment in one of the most wonderfully imaginative and informative experiences they </a:t>
            </a:r>
            <a:r>
              <a:rPr lang="en-GB" dirty="0" err="1"/>
              <a:t>culd</a:t>
            </a:r>
            <a:r>
              <a:rPr lang="en-GB"/>
              <a:t> have. </a:t>
            </a:r>
          </a:p>
        </p:txBody>
      </p:sp>
      <p:sp>
        <p:nvSpPr>
          <p:cNvPr id="4" name="Slide Number Placeholder 3"/>
          <p:cNvSpPr>
            <a:spLocks noGrp="1"/>
          </p:cNvSpPr>
          <p:nvPr>
            <p:ph type="sldNum" sz="quarter" idx="10"/>
          </p:nvPr>
        </p:nvSpPr>
        <p:spPr/>
        <p:txBody>
          <a:bodyPr/>
          <a:lstStyle/>
          <a:p>
            <a:fld id="{3207D1D8-6705-4F34-B1E4-A4A53905CD17}" type="slidenum">
              <a:rPr lang="en-GB" smtClean="0"/>
              <a:pPr/>
              <a:t>15</a:t>
            </a:fld>
            <a:endParaRPr lang="en-GB"/>
          </a:p>
        </p:txBody>
      </p:sp>
    </p:spTree>
    <p:extLst>
      <p:ext uri="{BB962C8B-B14F-4D97-AF65-F5344CB8AC3E}">
        <p14:creationId xmlns:p14="http://schemas.microsoft.com/office/powerpoint/2010/main" val="2758487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70F221D-92E8-4BE6-AF96-F506E34F0B47}" type="datetimeFigureOut">
              <a:rPr lang="en-GB" smtClean="0"/>
              <a:pPr/>
              <a:t>07/09/2023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328ACF-4B82-4FDB-B83D-D4814EA6AC36}" type="slidenum">
              <a:rPr lang="en-GB" smtClean="0"/>
              <a:pPr/>
              <a:t>‹#›</a:t>
            </a:fld>
            <a:endParaRPr lang="en-GB"/>
          </a:p>
        </p:txBody>
      </p:sp>
    </p:spTree>
    <p:extLst>
      <p:ext uri="{BB962C8B-B14F-4D97-AF65-F5344CB8AC3E}">
        <p14:creationId xmlns:p14="http://schemas.microsoft.com/office/powerpoint/2010/main" val="4002788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70F221D-92E8-4BE6-AF96-F506E34F0B47}" type="datetimeFigureOut">
              <a:rPr lang="en-GB" smtClean="0"/>
              <a:pPr/>
              <a:t>07/09/2023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328ACF-4B82-4FDB-B83D-D4814EA6AC36}" type="slidenum">
              <a:rPr lang="en-GB" smtClean="0"/>
              <a:pPr/>
              <a:t>‹#›</a:t>
            </a:fld>
            <a:endParaRPr lang="en-GB"/>
          </a:p>
        </p:txBody>
      </p:sp>
    </p:spTree>
    <p:extLst>
      <p:ext uri="{BB962C8B-B14F-4D97-AF65-F5344CB8AC3E}">
        <p14:creationId xmlns:p14="http://schemas.microsoft.com/office/powerpoint/2010/main" val="1860827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70F221D-92E8-4BE6-AF96-F506E34F0B47}" type="datetimeFigureOut">
              <a:rPr lang="en-GB" smtClean="0"/>
              <a:pPr/>
              <a:t>07/09/2023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328ACF-4B82-4FDB-B83D-D4814EA6AC36}" type="slidenum">
              <a:rPr lang="en-GB" smtClean="0"/>
              <a:pPr/>
              <a:t>‹#›</a:t>
            </a:fld>
            <a:endParaRPr lang="en-GB"/>
          </a:p>
        </p:txBody>
      </p:sp>
    </p:spTree>
    <p:extLst>
      <p:ext uri="{BB962C8B-B14F-4D97-AF65-F5344CB8AC3E}">
        <p14:creationId xmlns:p14="http://schemas.microsoft.com/office/powerpoint/2010/main" val="2005327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70F221D-92E8-4BE6-AF96-F506E34F0B47}" type="datetimeFigureOut">
              <a:rPr lang="en-GB" smtClean="0"/>
              <a:pPr/>
              <a:t>07/09/2023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328ACF-4B82-4FDB-B83D-D4814EA6AC36}" type="slidenum">
              <a:rPr lang="en-GB" smtClean="0"/>
              <a:pPr/>
              <a:t>‹#›</a:t>
            </a:fld>
            <a:endParaRPr lang="en-GB"/>
          </a:p>
        </p:txBody>
      </p:sp>
    </p:spTree>
    <p:extLst>
      <p:ext uri="{BB962C8B-B14F-4D97-AF65-F5344CB8AC3E}">
        <p14:creationId xmlns:p14="http://schemas.microsoft.com/office/powerpoint/2010/main" val="1034421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0F221D-92E8-4BE6-AF96-F506E34F0B47}" type="datetimeFigureOut">
              <a:rPr lang="en-GB" smtClean="0"/>
              <a:pPr/>
              <a:t>07/09/2023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328ACF-4B82-4FDB-B83D-D4814EA6AC36}" type="slidenum">
              <a:rPr lang="en-GB" smtClean="0"/>
              <a:pPr/>
              <a:t>‹#›</a:t>
            </a:fld>
            <a:endParaRPr lang="en-GB"/>
          </a:p>
        </p:txBody>
      </p:sp>
    </p:spTree>
    <p:extLst>
      <p:ext uri="{BB962C8B-B14F-4D97-AF65-F5344CB8AC3E}">
        <p14:creationId xmlns:p14="http://schemas.microsoft.com/office/powerpoint/2010/main" val="468512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70F221D-92E8-4BE6-AF96-F506E34F0B47}" type="datetimeFigureOut">
              <a:rPr lang="en-GB" smtClean="0"/>
              <a:pPr/>
              <a:t>07/09/2023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328ACF-4B82-4FDB-B83D-D4814EA6AC36}" type="slidenum">
              <a:rPr lang="en-GB" smtClean="0"/>
              <a:pPr/>
              <a:t>‹#›</a:t>
            </a:fld>
            <a:endParaRPr lang="en-GB"/>
          </a:p>
        </p:txBody>
      </p:sp>
    </p:spTree>
    <p:extLst>
      <p:ext uri="{BB962C8B-B14F-4D97-AF65-F5344CB8AC3E}">
        <p14:creationId xmlns:p14="http://schemas.microsoft.com/office/powerpoint/2010/main" val="2919031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70F221D-92E8-4BE6-AF96-F506E34F0B47}" type="datetimeFigureOut">
              <a:rPr lang="en-GB" smtClean="0"/>
              <a:pPr/>
              <a:t>07/09/2023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8328ACF-4B82-4FDB-B83D-D4814EA6AC36}" type="slidenum">
              <a:rPr lang="en-GB" smtClean="0"/>
              <a:pPr/>
              <a:t>‹#›</a:t>
            </a:fld>
            <a:endParaRPr lang="en-GB"/>
          </a:p>
        </p:txBody>
      </p:sp>
    </p:spTree>
    <p:extLst>
      <p:ext uri="{BB962C8B-B14F-4D97-AF65-F5344CB8AC3E}">
        <p14:creationId xmlns:p14="http://schemas.microsoft.com/office/powerpoint/2010/main" val="462559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70F221D-92E8-4BE6-AF96-F506E34F0B47}" type="datetimeFigureOut">
              <a:rPr lang="en-GB" smtClean="0"/>
              <a:pPr/>
              <a:t>07/09/2023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8328ACF-4B82-4FDB-B83D-D4814EA6AC36}" type="slidenum">
              <a:rPr lang="en-GB" smtClean="0"/>
              <a:pPr/>
              <a:t>‹#›</a:t>
            </a:fld>
            <a:endParaRPr lang="en-GB"/>
          </a:p>
        </p:txBody>
      </p:sp>
    </p:spTree>
    <p:extLst>
      <p:ext uri="{BB962C8B-B14F-4D97-AF65-F5344CB8AC3E}">
        <p14:creationId xmlns:p14="http://schemas.microsoft.com/office/powerpoint/2010/main" val="2748814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0F221D-92E8-4BE6-AF96-F506E34F0B47}" type="datetimeFigureOut">
              <a:rPr lang="en-GB" smtClean="0"/>
              <a:pPr/>
              <a:t>07/09/2023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8328ACF-4B82-4FDB-B83D-D4814EA6AC36}" type="slidenum">
              <a:rPr lang="en-GB" smtClean="0"/>
              <a:pPr/>
              <a:t>‹#›</a:t>
            </a:fld>
            <a:endParaRPr lang="en-GB"/>
          </a:p>
        </p:txBody>
      </p:sp>
    </p:spTree>
    <p:extLst>
      <p:ext uri="{BB962C8B-B14F-4D97-AF65-F5344CB8AC3E}">
        <p14:creationId xmlns:p14="http://schemas.microsoft.com/office/powerpoint/2010/main" val="1532260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0F221D-92E8-4BE6-AF96-F506E34F0B47}" type="datetimeFigureOut">
              <a:rPr lang="en-GB" smtClean="0"/>
              <a:pPr/>
              <a:t>07/09/2023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328ACF-4B82-4FDB-B83D-D4814EA6AC36}" type="slidenum">
              <a:rPr lang="en-GB" smtClean="0"/>
              <a:pPr/>
              <a:t>‹#›</a:t>
            </a:fld>
            <a:endParaRPr lang="en-GB"/>
          </a:p>
        </p:txBody>
      </p:sp>
    </p:spTree>
    <p:extLst>
      <p:ext uri="{BB962C8B-B14F-4D97-AF65-F5344CB8AC3E}">
        <p14:creationId xmlns:p14="http://schemas.microsoft.com/office/powerpoint/2010/main" val="1751728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0F221D-92E8-4BE6-AF96-F506E34F0B47}" type="datetimeFigureOut">
              <a:rPr lang="en-GB" smtClean="0"/>
              <a:pPr/>
              <a:t>07/09/2023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328ACF-4B82-4FDB-B83D-D4814EA6AC36}" type="slidenum">
              <a:rPr lang="en-GB" smtClean="0"/>
              <a:pPr/>
              <a:t>‹#›</a:t>
            </a:fld>
            <a:endParaRPr lang="en-GB"/>
          </a:p>
        </p:txBody>
      </p:sp>
    </p:spTree>
    <p:extLst>
      <p:ext uri="{BB962C8B-B14F-4D97-AF65-F5344CB8AC3E}">
        <p14:creationId xmlns:p14="http://schemas.microsoft.com/office/powerpoint/2010/main" val="1147471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0F221D-92E8-4BE6-AF96-F506E34F0B47}" type="datetimeFigureOut">
              <a:rPr lang="en-GB" smtClean="0"/>
              <a:pPr/>
              <a:t>07/09/2023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328ACF-4B82-4FDB-B83D-D4814EA6AC36}" type="slidenum">
              <a:rPr lang="en-GB" smtClean="0"/>
              <a:pPr/>
              <a:t>‹#›</a:t>
            </a:fld>
            <a:endParaRPr lang="en-GB"/>
          </a:p>
        </p:txBody>
      </p:sp>
    </p:spTree>
    <p:extLst>
      <p:ext uri="{BB962C8B-B14F-4D97-AF65-F5344CB8AC3E}">
        <p14:creationId xmlns:p14="http://schemas.microsoft.com/office/powerpoint/2010/main" val="2409859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7">
            <a:extLst>
              <a:ext uri="{FF2B5EF4-FFF2-40B4-BE49-F238E27FC236}">
                <a16:creationId xmlns:a16="http://schemas.microsoft.com/office/drawing/2014/main" id="{A182C109-9E4C-3C96-8794-9411573CBD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622"/>
            <a:ext cx="9144000" cy="6894986"/>
            <a:chOff x="0" y="-7622"/>
            <a:chExt cx="12192000" cy="6894986"/>
          </a:xfrm>
        </p:grpSpPr>
        <p:sp>
          <p:nvSpPr>
            <p:cNvPr id="9" name="Rectangle 8">
              <a:extLst>
                <a:ext uri="{FF2B5EF4-FFF2-40B4-BE49-F238E27FC236}">
                  <a16:creationId xmlns:a16="http://schemas.microsoft.com/office/drawing/2014/main" id="{1C864660-C52B-BC40-9AE0-D900B4B67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7621"/>
              <a:ext cx="12192000" cy="6887364"/>
            </a:xfrm>
            <a:prstGeom prst="rect">
              <a:avLst/>
            </a:prstGeom>
            <a:gradFill>
              <a:gsLst>
                <a:gs pos="8000">
                  <a:schemeClr val="accent5"/>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9">
              <a:extLst>
                <a:ext uri="{FF2B5EF4-FFF2-40B4-BE49-F238E27FC236}">
                  <a16:creationId xmlns:a16="http://schemas.microsoft.com/office/drawing/2014/main" id="{CFD81F2E-754B-ACB7-ECD1-E1DADAD079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9" y="0"/>
              <a:ext cx="8216919" cy="6887364"/>
            </a:xfrm>
            <a:prstGeom prst="rect">
              <a:avLst/>
            </a:prstGeom>
            <a:gradFill flip="none" rotWithShape="1">
              <a:gsLst>
                <a:gs pos="0">
                  <a:schemeClr val="accent5">
                    <a:lumMod val="75000"/>
                    <a:alpha val="79000"/>
                  </a:schemeClr>
                </a:gs>
                <a:gs pos="40000">
                  <a:schemeClr val="accent5">
                    <a:lumMod val="60000"/>
                    <a:lumOff val="40000"/>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B2A2591-0296-4CF4-E75F-51D7CB8EC5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39978" y="-7622"/>
              <a:ext cx="8451623" cy="6887367"/>
            </a:xfrm>
            <a:prstGeom prst="rect">
              <a:avLst/>
            </a:prstGeom>
            <a:gradFill>
              <a:gsLst>
                <a:gs pos="0">
                  <a:schemeClr val="accent5">
                    <a:lumMod val="75000"/>
                    <a:alpha val="67000"/>
                  </a:schemeClr>
                </a:gs>
                <a:gs pos="60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78A07A2-FD92-5AD1-01EE-9D7AEAB887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9127281" y="7060"/>
              <a:ext cx="3064320" cy="6872683"/>
            </a:xfrm>
            <a:prstGeom prst="rect">
              <a:avLst/>
            </a:prstGeom>
            <a:gradFill flip="none" rotWithShape="1">
              <a:gsLst>
                <a:gs pos="0">
                  <a:schemeClr val="accent2">
                    <a:alpha val="58000"/>
                  </a:schemeClr>
                </a:gs>
                <a:gs pos="41000">
                  <a:schemeClr val="accent2">
                    <a:alpha val="0"/>
                  </a:schemeClr>
                </a:gs>
              </a:gsLst>
              <a:lin ang="1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pic>
        <p:nvPicPr>
          <p:cNvPr id="3" name="Picture 2">
            <a:extLst>
              <a:ext uri="{FF2B5EF4-FFF2-40B4-BE49-F238E27FC236}">
                <a16:creationId xmlns:a16="http://schemas.microsoft.com/office/drawing/2014/main" id="{C9B174B6-815A-8534-0502-2B508480874F}"/>
              </a:ext>
            </a:extLst>
          </p:cNvPr>
          <p:cNvPicPr>
            <a:picLocks noChangeAspect="1"/>
          </p:cNvPicPr>
          <p:nvPr/>
        </p:nvPicPr>
        <p:blipFill rotWithShape="1">
          <a:blip r:embed="rId3"/>
          <a:srcRect l="10998" r="2" b="2"/>
          <a:stretch/>
        </p:blipFill>
        <p:spPr>
          <a:xfrm>
            <a:off x="425644" y="559901"/>
            <a:ext cx="8292710" cy="5730212"/>
          </a:xfrm>
          <a:prstGeom prst="rect">
            <a:avLst/>
          </a:prstGeom>
        </p:spPr>
      </p:pic>
      <p:sp>
        <p:nvSpPr>
          <p:cNvPr id="4" name="TextBox 3">
            <a:extLst>
              <a:ext uri="{FF2B5EF4-FFF2-40B4-BE49-F238E27FC236}">
                <a16:creationId xmlns:a16="http://schemas.microsoft.com/office/drawing/2014/main" id="{40CB9626-43D1-17FA-94E9-989042448487}"/>
              </a:ext>
            </a:extLst>
          </p:cNvPr>
          <p:cNvSpPr txBox="1"/>
          <p:nvPr/>
        </p:nvSpPr>
        <p:spPr>
          <a:xfrm>
            <a:off x="611560" y="908720"/>
            <a:ext cx="2664296" cy="584775"/>
          </a:xfrm>
          <a:prstGeom prst="rect">
            <a:avLst/>
          </a:prstGeom>
          <a:noFill/>
        </p:spPr>
        <p:txBody>
          <a:bodyPr wrap="square" rtlCol="0">
            <a:spAutoFit/>
          </a:bodyPr>
          <a:lstStyle/>
          <a:p>
            <a:r>
              <a:rPr lang="en-GB" sz="3200" dirty="0">
                <a:latin typeface="Arial" panose="020B0604020202020204" pitchFamily="34" charset="0"/>
                <a:cs typeface="Arial" panose="020B0604020202020204" pitchFamily="34" charset="0"/>
              </a:rPr>
              <a:t>Writing Task</a:t>
            </a:r>
          </a:p>
        </p:txBody>
      </p:sp>
    </p:spTree>
    <p:extLst>
      <p:ext uri="{BB962C8B-B14F-4D97-AF65-F5344CB8AC3E}">
        <p14:creationId xmlns:p14="http://schemas.microsoft.com/office/powerpoint/2010/main" val="1761473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99592" y="908720"/>
            <a:ext cx="1656184" cy="1200329"/>
          </a:xfrm>
          <a:prstGeom prst="rect">
            <a:avLst/>
          </a:prstGeom>
          <a:noFill/>
        </p:spPr>
        <p:txBody>
          <a:bodyPr wrap="square" rtlCol="0">
            <a:spAutoFit/>
          </a:bodyPr>
          <a:lstStyle/>
          <a:p>
            <a:r>
              <a:rPr lang="en-GB" sz="7200" dirty="0">
                <a:latin typeface="Arial" pitchFamily="34" charset="0"/>
                <a:cs typeface="Arial" pitchFamily="34" charset="0"/>
              </a:rPr>
              <a:t>the</a:t>
            </a:r>
          </a:p>
        </p:txBody>
      </p:sp>
      <p:sp>
        <p:nvSpPr>
          <p:cNvPr id="6" name="TextBox 5"/>
          <p:cNvSpPr txBox="1"/>
          <p:nvPr/>
        </p:nvSpPr>
        <p:spPr>
          <a:xfrm>
            <a:off x="3923928" y="1556792"/>
            <a:ext cx="2016224" cy="1200329"/>
          </a:xfrm>
          <a:prstGeom prst="rect">
            <a:avLst/>
          </a:prstGeom>
          <a:noFill/>
        </p:spPr>
        <p:txBody>
          <a:bodyPr wrap="square" rtlCol="0">
            <a:spAutoFit/>
          </a:bodyPr>
          <a:lstStyle/>
          <a:p>
            <a:r>
              <a:rPr lang="en-GB" sz="7200" dirty="0">
                <a:latin typeface="Arial" pitchFamily="34" charset="0"/>
                <a:cs typeface="Arial" pitchFamily="34" charset="0"/>
              </a:rPr>
              <a:t>dog</a:t>
            </a:r>
          </a:p>
        </p:txBody>
      </p:sp>
      <p:sp>
        <p:nvSpPr>
          <p:cNvPr id="7" name="TextBox 6"/>
          <p:cNvSpPr txBox="1"/>
          <p:nvPr/>
        </p:nvSpPr>
        <p:spPr>
          <a:xfrm>
            <a:off x="2483768" y="2924944"/>
            <a:ext cx="2232248" cy="1200329"/>
          </a:xfrm>
          <a:prstGeom prst="rect">
            <a:avLst/>
          </a:prstGeom>
          <a:noFill/>
        </p:spPr>
        <p:txBody>
          <a:bodyPr wrap="square" rtlCol="0">
            <a:spAutoFit/>
          </a:bodyPr>
          <a:lstStyle/>
          <a:p>
            <a:r>
              <a:rPr lang="en-GB" sz="7200" dirty="0">
                <a:latin typeface="Arial" pitchFamily="34" charset="0"/>
                <a:cs typeface="Arial" pitchFamily="34" charset="0"/>
              </a:rPr>
              <a:t>she</a:t>
            </a:r>
          </a:p>
        </p:txBody>
      </p:sp>
      <p:sp>
        <p:nvSpPr>
          <p:cNvPr id="8" name="TextBox 7"/>
          <p:cNvSpPr txBox="1"/>
          <p:nvPr/>
        </p:nvSpPr>
        <p:spPr>
          <a:xfrm>
            <a:off x="5220072" y="3933056"/>
            <a:ext cx="2304256" cy="1200329"/>
          </a:xfrm>
          <a:prstGeom prst="rect">
            <a:avLst/>
          </a:prstGeom>
          <a:noFill/>
        </p:spPr>
        <p:txBody>
          <a:bodyPr wrap="square" rtlCol="0">
            <a:spAutoFit/>
          </a:bodyPr>
          <a:lstStyle/>
          <a:p>
            <a:r>
              <a:rPr lang="en-GB" sz="7200" dirty="0">
                <a:latin typeface="Arial" pitchFamily="34" charset="0"/>
                <a:cs typeface="Arial" pitchFamily="34" charset="0"/>
              </a:rPr>
              <a:t>they</a:t>
            </a:r>
          </a:p>
        </p:txBody>
      </p:sp>
      <p:sp>
        <p:nvSpPr>
          <p:cNvPr id="9" name="TextBox 8"/>
          <p:cNvSpPr txBox="1"/>
          <p:nvPr/>
        </p:nvSpPr>
        <p:spPr>
          <a:xfrm>
            <a:off x="6516216" y="2132856"/>
            <a:ext cx="2016224" cy="1200329"/>
          </a:xfrm>
          <a:prstGeom prst="rect">
            <a:avLst/>
          </a:prstGeom>
          <a:noFill/>
        </p:spPr>
        <p:txBody>
          <a:bodyPr wrap="square" rtlCol="0">
            <a:spAutoFit/>
          </a:bodyPr>
          <a:lstStyle/>
          <a:p>
            <a:r>
              <a:rPr lang="en-GB" sz="7200" dirty="0">
                <a:latin typeface="Arial" pitchFamily="34" charset="0"/>
                <a:cs typeface="Arial" pitchFamily="34" charset="0"/>
              </a:rPr>
              <a:t>and</a:t>
            </a:r>
          </a:p>
        </p:txBody>
      </p:sp>
      <p:sp>
        <p:nvSpPr>
          <p:cNvPr id="10" name="TextBox 9"/>
          <p:cNvSpPr txBox="1"/>
          <p:nvPr/>
        </p:nvSpPr>
        <p:spPr>
          <a:xfrm>
            <a:off x="683568" y="4797152"/>
            <a:ext cx="2232248" cy="1200329"/>
          </a:xfrm>
          <a:prstGeom prst="rect">
            <a:avLst/>
          </a:prstGeom>
          <a:noFill/>
        </p:spPr>
        <p:txBody>
          <a:bodyPr wrap="square" rtlCol="0">
            <a:spAutoFit/>
          </a:bodyPr>
          <a:lstStyle/>
          <a:p>
            <a:r>
              <a:rPr lang="en-GB" sz="7200" dirty="0">
                <a:latin typeface="Arial" pitchFamily="34" charset="0"/>
                <a:cs typeface="Arial" pitchFamily="34" charset="0"/>
              </a:rPr>
              <a:t>farm</a:t>
            </a:r>
          </a:p>
        </p:txBody>
      </p:sp>
      <p:sp>
        <p:nvSpPr>
          <p:cNvPr id="11" name="TextBox 10"/>
          <p:cNvSpPr txBox="1"/>
          <p:nvPr/>
        </p:nvSpPr>
        <p:spPr>
          <a:xfrm>
            <a:off x="2555776" y="260648"/>
            <a:ext cx="3528392" cy="769441"/>
          </a:xfrm>
          <a:prstGeom prst="rect">
            <a:avLst/>
          </a:prstGeom>
          <a:noFill/>
        </p:spPr>
        <p:txBody>
          <a:bodyPr wrap="square" rtlCol="0">
            <a:spAutoFit/>
          </a:bodyPr>
          <a:lstStyle/>
          <a:p>
            <a:r>
              <a:rPr lang="en-GB" sz="4400" dirty="0">
                <a:solidFill>
                  <a:srgbClr val="FF0000"/>
                </a:solidFill>
                <a:latin typeface="Arial" pitchFamily="34" charset="0"/>
                <a:cs typeface="Arial" pitchFamily="34" charset="0"/>
              </a:rPr>
              <a:t>Tricky Words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083003-496D-3840-7029-3CD2DE2CB32A}"/>
              </a:ext>
            </a:extLst>
          </p:cNvPr>
          <p:cNvSpPr>
            <a:spLocks noGrp="1"/>
          </p:cNvSpPr>
          <p:nvPr>
            <p:ph type="ctrTitle"/>
          </p:nvPr>
        </p:nvSpPr>
        <p:spPr>
          <a:xfrm>
            <a:off x="417399" y="643467"/>
            <a:ext cx="8408193" cy="744836"/>
          </a:xfrm>
        </p:spPr>
        <p:txBody>
          <a:bodyPr vert="horz" lIns="91440" tIns="45720" rIns="91440" bIns="45720" rtlCol="0" anchor="ctr">
            <a:normAutofit/>
          </a:bodyPr>
          <a:lstStyle/>
          <a:p>
            <a:pPr>
              <a:lnSpc>
                <a:spcPct val="90000"/>
              </a:lnSpc>
            </a:pPr>
            <a:r>
              <a:rPr lang="en-US" sz="2800" kern="1200">
                <a:solidFill>
                  <a:schemeClr val="bg1"/>
                </a:solidFill>
                <a:latin typeface="+mj-lt"/>
                <a:ea typeface="+mj-ea"/>
                <a:cs typeface="+mj-cs"/>
              </a:rPr>
              <a:t>Regular Assessment </a:t>
            </a:r>
          </a:p>
        </p:txBody>
      </p:sp>
      <p:pic>
        <p:nvPicPr>
          <p:cNvPr id="5" name="Picture 4">
            <a:extLst>
              <a:ext uri="{FF2B5EF4-FFF2-40B4-BE49-F238E27FC236}">
                <a16:creationId xmlns:a16="http://schemas.microsoft.com/office/drawing/2014/main" id="{5BB442E1-B69C-6D33-7B25-8CC42E130473}"/>
              </a:ext>
            </a:extLst>
          </p:cNvPr>
          <p:cNvPicPr>
            <a:picLocks noChangeAspect="1"/>
          </p:cNvPicPr>
          <p:nvPr/>
        </p:nvPicPr>
        <p:blipFill>
          <a:blip r:embed="rId2"/>
          <a:stretch>
            <a:fillRect/>
          </a:stretch>
        </p:blipFill>
        <p:spPr>
          <a:xfrm>
            <a:off x="482600" y="1878745"/>
            <a:ext cx="8178799" cy="3987163"/>
          </a:xfrm>
          <a:prstGeom prst="rect">
            <a:avLst/>
          </a:prstGeom>
        </p:spPr>
      </p:pic>
    </p:spTree>
    <p:extLst>
      <p:ext uri="{BB962C8B-B14F-4D97-AF65-F5344CB8AC3E}">
        <p14:creationId xmlns:p14="http://schemas.microsoft.com/office/powerpoint/2010/main" val="3389629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rml.jpg"/>
          <p:cNvPicPr/>
          <p:nvPr/>
        </p:nvPicPr>
        <p:blipFill>
          <a:blip r:embed="rId2"/>
          <a:srcRect r="10027"/>
          <a:stretch>
            <a:fillRect/>
          </a:stretch>
        </p:blipFill>
        <p:spPr bwMode="auto">
          <a:xfrm>
            <a:off x="2692329" y="643467"/>
            <a:ext cx="3759341" cy="5571066"/>
          </a:xfrm>
          <a:prstGeom prst="rect">
            <a:avLst/>
          </a:prstGeom>
          <a:noFill/>
        </p:spPr>
      </p:pic>
    </p:spTree>
    <p:extLst>
      <p:ext uri="{BB962C8B-B14F-4D97-AF65-F5344CB8AC3E}">
        <p14:creationId xmlns:p14="http://schemas.microsoft.com/office/powerpoint/2010/main" val="1714141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476672"/>
            <a:ext cx="7344816" cy="1200329"/>
          </a:xfrm>
          <a:prstGeom prst="rect">
            <a:avLst/>
          </a:prstGeom>
          <a:noFill/>
        </p:spPr>
        <p:txBody>
          <a:bodyPr wrap="square" rtlCol="0">
            <a:spAutoFit/>
          </a:bodyPr>
          <a:lstStyle/>
          <a:p>
            <a:pPr algn="ctr"/>
            <a:r>
              <a:rPr lang="en-GB" sz="7200" dirty="0">
                <a:latin typeface="Arial" pitchFamily="34" charset="0"/>
                <a:cs typeface="Arial" pitchFamily="34" charset="0"/>
              </a:rPr>
              <a:t>Ditties</a:t>
            </a:r>
          </a:p>
        </p:txBody>
      </p:sp>
      <p:sp>
        <p:nvSpPr>
          <p:cNvPr id="1026" name="AutoShape 2" descr="data:image/jpeg;base64,/9j/4AAQSkZJRgABAQAAAQABAAD/2wBDAAoHBwgHBgoICAgLCgoLDhgQDg0NDh0VFhEYIx8lJCIfIiEmKzcvJik0KSEiMEExNDk7Pj4+JS5ESUM8SDc9Pjv/2wBDAQoLCw4NDhwQEBw7KCIoOzs7Ozs7Ozs7Ozs7Ozs7Ozs7Ozs7Ozs7Ozs7Ozs7Ozs7Ozs7Ozs7Ozs7Ozs7Ozs7Ozv/wAARCADGAQQDASIAAhEBAxEB/8QAHAABAQACAwEBAAAAAAAAAAAAAAUCBgEEBwMI/8QASRAAAQMCAQUKCgcFCQEAAAAAAAECAwQFEQYSITF0ExUWNDaRlLGy0QcUNUFRUlNUcXIiVWGBg5OhFyQyYsEjQ1aSpNLh4vBC/8QAGAEBAQEBAQAAAAAAAAAAAAAAAAMBBAL/xAAoEQEAAQIDBwUBAQAAAAAAAAAAAQIDETJxE0FCUqHB0RIUITFRYSL/2gAMAwEAAhEDEQA/AN7s9nhuUE889TVo5KiRiIydURERdGgocF6P3qu6QpxkxxCfa5es7d0ujbcxjWxumnmXNihbrcvcbTTNU4Q811xRGNTq8F6P3qu6Qo4L0fvVd0hTiOnyhqE3SWtp6VV1Rsiz8PiqmfiF7+uI+jp3nvZxzQltap+qJ6eWPBej96rukKOC9H71XdIUy8Qvn1vH0dO8eIXz64j6MnePRHNHXwbWrknp5Y8F6P3qu6Qo4L0fvVd0hTLxC+fW8fR07znxC9/W8fR07x6I5o6+Da1ck9PLDgvR+9V3SFHBej96rukKZeIXz63j6OnePEL59bx9HTvHojmjr4NrVyT08seC9H71XdIUcF6P3qu6Qpn4hfPrePo6d48Qvf1vH0dO8eiOaOvg2tXJPTyw4L0fvVd0hRwXo/eq7pCmfiF7+t4+jp3nHiF8+uI+jp3j0RzR18G1q5J6eWPBej96rukKOC9H71XdIccSMygo03VlRBXNT+KJWZjl+CnfttxiudNu0WLVaqtex2tjk1oplVGEYx8w9U3Yqn0zGE/1r9ss0VXcLjBLVVmZTSo1mE6powx0lLgvR+9V3SFOLH5YvO0N7JbPCqLwXo/eq7pCjgvR+9V3SFLQAi8F6P3qu6Qo4L0fvVd0hS0AIvBej96rukKOC9H71XdIUtACLwXo/eq7pDhwXo/eq7pCloAReC9H71XdIUcF6P3qu6QpaAEXgvR+9V3SFHBej96rukKWgBF4L0fvVd0hRwXo/eq7pDi0ANbqaCO3yJDFJK9qpnYyvVy86/AHavHHG/InWoMa4yY4hPtcvWKRiVOVNbNImK00bI48fNimKqMmOIT7XL1mds5QXb8LslbeWrRz3fmqiP72lYABNcAAAAAAAAAAAAAcKRYGeK5XTMj0MqaZJXp/MjsMeYtkd/LCPYl7ZS3v0QvcM/1hY/LF52hvZLZEsfle87Q3slsmuAAAAAAAAAAAAAAAAAACLeOON+ROtQLxxxvyJ1qDGuMmeIT7XL1mds5QXb8LsmGTHEJ9rl6zO2coLr+H2StGWrTvCF3PRr2lYABNYAAAAAAAAAAAAACO/lhHsS9ssEd/LCPYl7ZS3v0QvcOsMLH5YvO0N7JbIlj8r3naG9ktk1wAAAAAAAAAAAAAAAAAARbxxxvyJ1qBeOON+ROtQY1xkxxCfa5esztnKC7fh9kwyY4hUbXL1mds5QXX8PslaMtWneHPczUa9pWAATXAAB0LzcFtlskqWo1XorWsR2pVVUROs1SLLK7TyKjqdkLN3dFnpA92a1Ex3TXpRcMPv1m13m3PudAtPHKkT0e17XObimLVxwNWo3JKxZHxvZguCq3D04egncqmmMYeqYxllasta+bKC3Wqtt6tS4xLIyXNWPMVGqqpmrr1a/tN2PJ7Pdo7v4WaCKJH5tDBKxd0ajVVc3SuCefT+h6we6ccPlk/bhdRyAawAAAju5YR7EvbLBHdywj2Je2Ut79EL3DrDCx+V7ztDeyWyJY/K952hvZLZNcAAAAAar4QMq6vJGzQVtHBDNJLOkatmxwwwVcdCp6DRKLwy32qrqemW3W9EmlazFM/RiqJ6Sz4bn4WG2sw/iqlXmaveeU5PR7rlLbI0RFzquJMF+dA1+ogAGAAAAAAAAIt44435E61AvHHG/InWoMaxyY4jUbXL1n0tnKC7fhdk+eS/Eana5es+ls5QXb8LslaMtWneHPczUa9pWAATXDF72RpnPcjU9KrgZEPKujdU2vdcI3spldK+N6Y57c1UVE+3SBHvvhMt9kvM1qkt9bNLHgm6RNarVxai6Fx+0wos5IosMURUTHBPRp7yVDZaZKVHzTbqsMrqhc5EVERW4ZmvUiJoT4F6ijckcaRswTDFqJ/70YnNcrxjBWiN7TLDb57H4Qku0jW1LKqCaaNka4ORMcMVxwNzrPCBTUdrdcnUMjqeNjHyZsiZyI/+FETUq6vP5zrVVFRLI2SeJGPSNYc5z1aqNXWmtOYiX2yrcLPJZ7HSRzz1Co7NZNoY1qYIrsVVPs0r5xRcmcIbVTEfLtftssf1bXczO89Fik3WFkmarc9qOwXWmJ4HD4KcrkqIlfb4kYj25y+MM0Jjp85781M1iN9CYHSi5AAAju5YR7EvbLBHfywj2Je2Ut79EL3DrDCx+V7ztDeyWyJY/K952hvZLZNcAAA0vLjwhpkdX01JvatWs8SyZ265mbpww1Kboee+ELwf3PK28U9ZRVVNFHDBuatmV2OOKr5kX0gefZcZe8M6eki3u8U8We5+O65+dimHoQ1u0VyWu8UlwdFuyU0zZdzzsM7NXHDHzFPKvJCuyQqaeCtngmdUMV7dxVcERFRNOKJ6ToWKzVGUF5p7XSvYyWdVRHPxzUwRV04fANek/tyX/D/APqv+o/bkv8Ah/8A1X/Ul/sUyg+sLf8A5n/7R+xS/wD1hb/8z/8AaB63k3eFv9gpLq6n8X8ZZnbnnZ2bpVNf3FMmZOWx9mydoLbI5rn00DY3OZqVUTTh95TDAAAAABFvHHG/InWoF44435E61BjWOS/Eaja5es+ls5QXb8LsnzyX4jU7XL1n0tnKC7fhdktRlq07w57majXtKwACS4F0pgABrV+oEpqha2Ope1apyRviwTNwzfNoxTQhrOUN3qbWyhgo5sxaiZEka1cFVqJhhj95tmU39pNRxZ2CfTcqYY46k/qaZlHb62srrfPFA+WCnmV0iI3DN1LoTWuhF5iFWG0UjH0yqZD3pMoL3Vwz0+Eltbmq92C5z3OVFdzJ+pviMa1VVrUTHXgh5n4JmKt7ymmcmnd2t069btB6cWiIiPh4mZAAawAAAjv5YR7EvbLBHfywj2Je2Ut79EL3DrDCx+V7ztDeyWyJY/LF52hvZLZNcAAAAAeJ+GuTOyooo9H0KPHncvcR/BZHunhAoVwxzGyO+H0F7zveGOTPy2azH+CkYmr7XKfPwQR5+XTHYY5lNI74ak/qGvegAGAAAAAAAAIt44435E61AvHHG/InWoMaxyX4jU7ZL1n0tvKC6/h9kwyX4jU7ZL1mds5QXb4x9krRlq07w57mejXtKwACa4AANbylV7rhTtY5UzYnLr9Lkw6jqMaiRo5zVXRj/Fo0a+c+9/Rkl6a1f4khaiYpj53KfFkMk2KNjjRFVF0yZiYLrROZTjvRNVWEOi3MRTjKX4LIlbV5RyK1Gqtdm4efQn/J6EaT4NIVihviubmq65v0LpXUnnN2OuPpCfsABrAAACO/lhHsS9ssEd/LCPYl7ZS3v0QvcOsMLJ5YvO0N7JbIlj8sXnaG9ktk1wAAAAB+fvCxJumX9WnqRRN1/wAuP9Sh4F4s7K6pkwT6FG79XNInhIk3XL+6ro0Pa3R9jGobL4EY8b7c5NH0aZqfbpd/wGvZwAGAAAAAAAAIt44435E61AvHHG/InWoMa4yY4jUbXL1mds5QXb8PsmGTPEJ9rl6zO28oLt+H2StGWrTvDnuZqNe0rAAJrgAA1a8Oa6/P9ZrGomCaTUKiVazKCogfqplZGzMVUzVVFxVPQptd7Vu+1VijscxE+iv8ppVFO3fm4zJmonjSYIi+ZGvX+hGmMbkvVU/4wb3kLGkdHdMHZyLcpkxxx1YJr85s55/khlVb6bKK+WOrnbTyePPkgWRUaj8URHJ8cUx+83apuVDRwrNU1kEMaJir3yIiYFoeXaBpMXhMttyyporJZ43VaTyK2SoX6LGoiKv0fOur4G7AAAAI7+WEexL2ywR3csI9iXtlLe/RC9w6wwsfle87Q3slsiWPyvedob2S2TXAAAAAH5py3l3bLa8PxVf3p6afs0f0N48Bzf3m8P8A5Ik/VxqfhJtz7dlzcEc3BlQ5J2L6Ucmn9cT7+DXKynyWv0i1yq2jq2IyR6JjmKi4o7D0aw1+gwRVyyyaSm8Y38odz9O7Nx5tZpl98MFKk7KLJ6BamWSRGeMStVGJiuGhutf0DHpoOE1Jj6DkAAAAAAi3jjjfkTrUC8ccb8idagxrjJjiE+1y9ZnbOUF1+MfZMMmOIT7XL1mds5QXb4x9krRlq07whdz0a9pWAATWAABpd3dul8rGswx+ii6dOhqKToWxtp1gqHzSROa1keDIVzfMuKuROc3ye3UVS5zp6SGRzkwVzmIqr950Z8l7XNDuSQuiT0xvVP8AgnNGP23GdzxHLDJ2d95qa+id4zDL/aPc6Vivc9deDWr1GpPVdT3Lo9K6j9Opk/Ttpkp2VNW2NGZiI2XDRhgY0uSeT1G5r4LNRNe3U/cGq7H044G0+qIwknB5D4LMmrrPlPSXhaORlDT5yrM/6KOVWqiZvp1nupwiIiYIiInoOT2wAAAjv5YR7EvbLBHfywj2Je2Ut79EL3DrDCx+WL1tDeyWyJY/K952hvZLZNcAAAAAall9kRHldb2Ohe2G4U2O4yO1OTztd9nUeFXbJ+72Od0NyoJqdU/+lbix3wcmhT9RHDmte3Nc1FT0KgH5Namc7BqZyr5kTFTb8kMgr7ebjTVK0j6Wjjla9007VaioiouDUXSq/oe/MpKaJ6vjp4mOXWrWIin2DQABgAAAAAi3jjjfkTrUC8ccb8idagxrjJjiE+1y9ZnbOUF2/C7JhkxxCfa5esztnKC7fhdkrRlq07w57mejXtKwACa4AAAAAAAAAAAAAEd/LCPYl7ZYI7+WEexL2ylvfohe4dYYWPyxedob2S2RLH5XvO0N7JbJrgAAAAAAAAAAAAAAAAAAi3jjjfkTrUC8ccb8idagxrjJjiE+1y9ZnbOUF2+MXZMMmOIT7XL1mds5QXb4x9krRlq07w57uejXtKwdDxqpZVytdCro0ejWYNXnO+dKSrnjfIroM5jVVEVMcV1Ydak1zx6VUxSkkww04ouvmMvG5VbKqU7kViKqIuP0v0MJa6VuGbTPxz8NWOLUU4dWz5mc2le3DXnff3AfR9VM3dMKZy5qIrcV1/8AvsxOJK2Zkqt8UerdGCppVf6fqFq5HwOe2NYlRUT6SYqiY4Y4GKV0jWrn00jlT1U1/bgBylbO7Nwo5EzvW0YaUT+p3TqeNyrFI/xZzVZhgirr04HEFXM9M2Snc16R5yqupV9AHcB0UuEion7rIvw0n0hrHSyK18Kxpjg1XL/EunQn3JiB2gAAI7+WEexL2ywR38sI9iXtlLe/RC9w6wwsfli87Q3slsiWTyxedob2S2TXAAAAAAAAAAAAAAAAAABFvHHG/InWoF44435E61BjXGTPEJ9rl6zK3uzMpLnG7Q57Y3onpTDAxyY4hPtcvWfS62+odUx3G3qiVUKZqtdoSVvqqVtzHzE70L0T8VRulXOpJXtZM6Pc3qrVRMUQntymp4m4VtLVU0ia2uiVU+5UHCy1evN+S7uGyufjPc2uZ3VuTWtxWF7V86Lh6MTOSscyZrdyc5qtRVVPtJ/Cu1evN+S7uHCy1evN+S7uGxufh7izzQ77rgjY45NxfmyNVftTSmgxdc2o1V8XlXB2GGbh/wC1KdLhZavXm/Jd3DhZavXm/Jd3DY3Pw9xZ5oWY3K9jXK1WqqY4L5jIicLLV6835Lu4cLLV6835Lu4bG5+HubPNC2MCJwstXrzfku7hwstXrzfku7hsbn4e4tc0LYInCy1evN+S7uHCy1evN+S7uGxufh7mzzQtkXOSTLHBuncqLBy+hVdoQxflG2oTMttHUVMrtWMatanxVTs2e3S0jZaiqeklXUuzpXpqT0NT7EPUUzREzU8TXF2qIo+YicZl17H5XvO0N7JbIlj8sXnaG9ktkXUAAAAAAAAAAAAAAAAAACLeOON+ROtQLxxxvyJ1qDGvjZ6llvpZIpUVznzvkTN1YKuKHf34g9STmTvADBbvTr/dycyd5xvtT+zk5k7wBiYQb7U/s38yd432p/Zv5k7wBjJhBvtT+zfzJ3jfan9nJzJ3gDGTCDfan9m/mTvG+1P7OTmTvAGJhBvtT+zfzJ3jfan9m/mTvAGJhBvtT+zfzJ3jfan9m/mTvAGJhDnfenT+7k5k7znfiD1JOZO8ACdbqhtHX3CeRFVtVKj2I3WiImGko78wezk5k7wAG/MHs5OZO8b8wezk5k7wAG/MHs5OZO8b8wezk5k7wAG/MHs5OZO8b8wezk5k7wAG/MHs5OZO8b8wezk5k7wAG/MHs5OZO8b8wezk5k7wAG/MHs5OZO8b8wezk5k7wAG/MHs5OZO8b8wezk5k7wAJ9fUsqp0kYjkRG4aQAGv/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28" name="AutoShape 4" descr="data:image/jpeg;base64,/9j/4AAQSkZJRgABAQAAAQABAAD/2wBDAAoHBwgHBgoICAgLCgoLDhgQDg0NDh0VFhEYIx8lJCIfIiEmKzcvJik0KSEiMEExNDk7Pj4+JS5ESUM8SDc9Pjv/2wBDAQoLCw4NDhwQEBw7KCIoOzs7Ozs7Ozs7Ozs7Ozs7Ozs7Ozs7Ozs7Ozs7Ozs7Ozs7Ozs7Ozs7Ozs7Ozs7Ozs7Ozv/wAARCADGAQQDASIAAhEBAxEB/8QAHAABAQACAwEBAAAAAAAAAAAAAAUCBgEEBwMI/8QASRAAAQMCAQUKCgcFCQEAAAAAAAECAwQFEQYSITF0ExUWNDaRlLGy0QcUNUFRUlNUcXIiVWGBg5OhFyQyYsEjQ1aSpNLh4vBC/8QAGAEBAQEBAQAAAAAAAAAAAAAAAAMBBAL/xAAoEQEAAQIDBwUBAQAAAAAAAAAAAQIDETJxE0FCUqHB0RIUITFRYSL/2gAMAwEAAhEDEQA/AN7s9nhuUE889TVo5KiRiIydURERdGgocF6P3qu6QpxkxxCfa5es7d0ujbcxjWxumnmXNihbrcvcbTTNU4Q811xRGNTq8F6P3qu6Qo4L0fvVd0hTiOnyhqE3SWtp6VV1Rsiz8PiqmfiF7+uI+jp3nvZxzQltap+qJ6eWPBej96rukKOC9H71XdIUy8Qvn1vH0dO8eIXz64j6MnePRHNHXwbWrknp5Y8F6P3qu6Qo4L0fvVd0hTLxC+fW8fR07znxC9/W8fR07x6I5o6+Da1ck9PLDgvR+9V3SFHBej96rukKZeIXz63j6OnePEL59bx9HTvHojmjr4NrVyT08seC9H71XdIUcF6P3qu6Qpn4hfPrePo6d48Qvf1vH0dO8eiOaOvg2tXJPTyw4L0fvVd0hRwXo/eq7pCmfiF7+t4+jp3nHiF8+uI+jp3j0RzR18G1q5J6eWPBej96rukKOC9H71XdIccSMygo03VlRBXNT+KJWZjl+CnfttxiudNu0WLVaqtex2tjk1oplVGEYx8w9U3Yqn0zGE/1r9ss0VXcLjBLVVmZTSo1mE6powx0lLgvR+9V3SFOLH5YvO0N7JbPCqLwXo/eq7pCjgvR+9V3SFLQAi8F6P3qu6Qo4L0fvVd0hS0AIvBej96rukKOC9H71XdIUtACLwXo/eq7pDhwXo/eq7pCloAReC9H71XdIUcF6P3qu6QpaAEXgvR+9V3SFHBej96rukKWgBF4L0fvVd0hRwXo/eq7pDi0ANbqaCO3yJDFJK9qpnYyvVy86/AHavHHG/InWoMa4yY4hPtcvWKRiVOVNbNImK00bI48fNimKqMmOIT7XL1mds5QXb8LslbeWrRz3fmqiP72lYABNcAAAAAAAAAAAAAcKRYGeK5XTMj0MqaZJXp/MjsMeYtkd/LCPYl7ZS3v0QvcM/1hY/LF52hvZLZEsfle87Q3slsmuAAAAAAAAAAAAAAAAAACLeOON+ROtQLxxxvyJ1qDGuMmeIT7XL1mds5QXb8LsmGTHEJ9rl6zO2coLr+H2StGWrTvCF3PRr2lYABNYAAAAAAAAAAAAACO/lhHsS9ssEd/LCPYl7ZS3v0QvcOsMLH5YvO0N7JbIlj8r3naG9ktk1wAAAAAAAAAAAAAAAAAARbxxxvyJ1qBeOON+ROtQY1xkxxCfa5esztnKC7fh9kwyY4hUbXL1mds5QXX8PslaMtWneHPczUa9pWAATXAAB0LzcFtlskqWo1XorWsR2pVVUROs1SLLK7TyKjqdkLN3dFnpA92a1Ex3TXpRcMPv1m13m3PudAtPHKkT0e17XObimLVxwNWo3JKxZHxvZguCq3D04egncqmmMYeqYxllasta+bKC3Wqtt6tS4xLIyXNWPMVGqqpmrr1a/tN2PJ7Pdo7v4WaCKJH5tDBKxd0ajVVc3SuCefT+h6we6ccPlk/bhdRyAawAAAju5YR7EvbLBHdywj2Je2Ut79EL3DrDCx+V7ztDeyWyJY/K952hvZLZNcAAAAAar4QMq6vJGzQVtHBDNJLOkatmxwwwVcdCp6DRKLwy32qrqemW3W9EmlazFM/RiqJ6Sz4bn4WG2sw/iqlXmaveeU5PR7rlLbI0RFzquJMF+dA1+ogAGAAAAAAAAIt44435E61AvHHG/InWoMaxyY4jUbXL1n0tnKC7fhdk+eS/Eana5es+ls5QXb8LslaMtWneHPczUa9pWAATXDF72RpnPcjU9KrgZEPKujdU2vdcI3spldK+N6Y57c1UVE+3SBHvvhMt9kvM1qkt9bNLHgm6RNarVxai6Fx+0wos5IosMURUTHBPRp7yVDZaZKVHzTbqsMrqhc5EVERW4ZmvUiJoT4F6ijckcaRswTDFqJ/70YnNcrxjBWiN7TLDb57H4Qku0jW1LKqCaaNka4ORMcMVxwNzrPCBTUdrdcnUMjqeNjHyZsiZyI/+FETUq6vP5zrVVFRLI2SeJGPSNYc5z1aqNXWmtOYiX2yrcLPJZ7HSRzz1Co7NZNoY1qYIrsVVPs0r5xRcmcIbVTEfLtftssf1bXczO89Fik3WFkmarc9qOwXWmJ4HD4KcrkqIlfb4kYj25y+MM0Jjp85781M1iN9CYHSi5AAAju5YR7EvbLBHfywj2Je2Ut79EL3DrDCx+V7ztDeyWyJY/K952hvZLZNcAAA0vLjwhpkdX01JvatWs8SyZ265mbpww1Kboee+ELwf3PK28U9ZRVVNFHDBuatmV2OOKr5kX0gefZcZe8M6eki3u8U8We5+O65+dimHoQ1u0VyWu8UlwdFuyU0zZdzzsM7NXHDHzFPKvJCuyQqaeCtngmdUMV7dxVcERFRNOKJ6ToWKzVGUF5p7XSvYyWdVRHPxzUwRV04fANek/tyX/D/APqv+o/bkv8Ah/8A1X/Ul/sUyg+sLf8A5n/7R+xS/wD1hb/8z/8AaB63k3eFv9gpLq6n8X8ZZnbnnZ2bpVNf3FMmZOWx9mydoLbI5rn00DY3OZqVUTTh95TDAAAAABFvHHG/InWoF44435E61BjWOS/Eaja5es+ls5QXb8LsnzyX4jU7XL1n0tnKC7fhdktRlq07w57majXtKwACS4F0pgABrV+oEpqha2Ope1apyRviwTNwzfNoxTQhrOUN3qbWyhgo5sxaiZEka1cFVqJhhj95tmU39pNRxZ2CfTcqYY46k/qaZlHb62srrfPFA+WCnmV0iI3DN1LoTWuhF5iFWG0UjH0yqZD3pMoL3Vwz0+Eltbmq92C5z3OVFdzJ+pviMa1VVrUTHXgh5n4JmKt7ymmcmnd2t069btB6cWiIiPh4mZAAawAAAjv5YR7EvbLBHfywj2Je2Ut79EL3DrDCx+V7ztDeyWyJY/LF52hvZLZNcAAAAAeJ+GuTOyooo9H0KPHncvcR/BZHunhAoVwxzGyO+H0F7zveGOTPy2azH+CkYmr7XKfPwQR5+XTHYY5lNI74ak/qGvegAGAAAAAAAAIt44435E61AvHHG/InWoMaxyX4jU7ZL1n0tvKC6/h9kwyX4jU7ZL1mds5QXb4x9krRlq07w57mejXtKwACa4AANbylV7rhTtY5UzYnLr9Lkw6jqMaiRo5zVXRj/Fo0a+c+9/Rkl6a1f4khaiYpj53KfFkMk2KNjjRFVF0yZiYLrROZTjvRNVWEOi3MRTjKX4LIlbV5RyK1Gqtdm4efQn/J6EaT4NIVihviubmq65v0LpXUnnN2OuPpCfsABrAAACO/lhHsS9ssEd/LCPYl7ZS3v0QvcOsMLJ5YvO0N7JbIlj8sXnaG9ktk1wAAAAB+fvCxJumX9WnqRRN1/wAuP9Sh4F4s7K6pkwT6FG79XNInhIk3XL+6ro0Pa3R9jGobL4EY8b7c5NH0aZqfbpd/wGvZwAGAAAAAAAAIt44435E61AvHHG/InWoMa4yY4jUbXL1mds5QXb8PsmGTPEJ9rl6zO28oLt+H2StGWrTvDnuZqNe0rAAJrgAA1a8Oa6/P9ZrGomCaTUKiVazKCogfqplZGzMVUzVVFxVPQptd7Vu+1VijscxE+iv8ppVFO3fm4zJmonjSYIi+ZGvX+hGmMbkvVU/4wb3kLGkdHdMHZyLcpkxxx1YJr85s55/khlVb6bKK+WOrnbTyePPkgWRUaj8URHJ8cUx+83apuVDRwrNU1kEMaJir3yIiYFoeXaBpMXhMttyyporJZ43VaTyK2SoX6LGoiKv0fOur4G7AAAAI7+WEexL2ywR3csI9iXtlLe/RC9w6wwsfle87Q3slsiWPyvedob2S2TXAAAAAH5py3l3bLa8PxVf3p6afs0f0N48Bzf3m8P8A5Ik/VxqfhJtz7dlzcEc3BlQ5J2L6Ucmn9cT7+DXKynyWv0i1yq2jq2IyR6JjmKi4o7D0aw1+gwRVyyyaSm8Y38odz9O7Nx5tZpl98MFKk7KLJ6BamWSRGeMStVGJiuGhutf0DHpoOE1Jj6DkAAAAAAi3jjjfkTrUC8ccb8idagxrjJjiE+1y9ZnbOUF1+MfZMMmOIT7XL1mds5QXb4x9krRlq07whdz0a9pWAATWAABpd3dul8rGswx+ii6dOhqKToWxtp1gqHzSROa1keDIVzfMuKuROc3ye3UVS5zp6SGRzkwVzmIqr950Z8l7XNDuSQuiT0xvVP8AgnNGP23GdzxHLDJ2d95qa+id4zDL/aPc6Vivc9deDWr1GpPVdT3Lo9K6j9Opk/Ttpkp2VNW2NGZiI2XDRhgY0uSeT1G5r4LNRNe3U/cGq7H044G0+qIwknB5D4LMmrrPlPSXhaORlDT5yrM/6KOVWqiZvp1nupwiIiYIiInoOT2wAAAjv5YR7EvbLBHfywj2Je2Ut79EL3DrDCx+WL1tDeyWyJY/K952hvZLZNcAAAAAall9kRHldb2Ohe2G4U2O4yO1OTztd9nUeFXbJ+72Od0NyoJqdU/+lbix3wcmhT9RHDmte3Nc1FT0KgH5Namc7BqZyr5kTFTb8kMgr7ebjTVK0j6Wjjla9007VaioiouDUXSq/oe/MpKaJ6vjp4mOXWrWIin2DQABgAAAAAi3jjjfkTrUC8ccb8idagxrjJjiE+1y9ZnbOUF2/C7JhkxxCfa5esztnKC7fhdkrRlq07w57mejXtKwACa4AAAAAAAAAAAAAEd/LCPYl7ZYI7+WEexL2ylvfohe4dYYWPyxedob2S2RLH5XvO0N7JbJrgAAAAAAAAAAAAAAAAAAi3jjjfkTrUC8ccb8idagxrjJjiE+1y9ZnbOUF2+MXZMMmOIT7XL1mds5QXb4x9krRlq07w57uejXtKwdDxqpZVytdCro0ejWYNXnO+dKSrnjfIroM5jVVEVMcV1Ydak1zx6VUxSkkww04ouvmMvG5VbKqU7kViKqIuP0v0MJa6VuGbTPxz8NWOLUU4dWz5mc2le3DXnff3AfR9VM3dMKZy5qIrcV1/8AvsxOJK2Zkqt8UerdGCppVf6fqFq5HwOe2NYlRUT6SYqiY4Y4GKV0jWrn00jlT1U1/bgBylbO7Nwo5EzvW0YaUT+p3TqeNyrFI/xZzVZhgirr04HEFXM9M2Snc16R5yqupV9AHcB0UuEion7rIvw0n0hrHSyK18Kxpjg1XL/EunQn3JiB2gAAI7+WEexL2ywR38sI9iXtlLe/RC9w6wwsfli87Q3slsiWTyxedob2S2TXAAAAAAAAAAAAAAAAAABFvHHG/InWoF44435E61BjXGTPEJ9rl6zK3uzMpLnG7Q57Y3onpTDAxyY4hPtcvWfS62+odUx3G3qiVUKZqtdoSVvqqVtzHzE70L0T8VRulXOpJXtZM6Pc3qrVRMUQntymp4m4VtLVU0ia2uiVU+5UHCy1evN+S7uGyufjPc2uZ3VuTWtxWF7V86Lh6MTOSscyZrdyc5qtRVVPtJ/Cu1evN+S7uHCy1evN+S7uGxufh7izzQ77rgjY45NxfmyNVftTSmgxdc2o1V8XlXB2GGbh/wC1KdLhZavXm/Jd3DhZavXm/Jd3DY3Pw9xZ5oWY3K9jXK1WqqY4L5jIicLLV6835Lu4cLLV6835Lu4bG5+HubPNC2MCJwstXrzfku7hwstXrzfku7hsbn4e4tc0LYInCy1evN+S7uHCy1evN+S7uGxufh7mzzQtkXOSTLHBuncqLBy+hVdoQxflG2oTMttHUVMrtWMatanxVTs2e3S0jZaiqeklXUuzpXpqT0NT7EPUUzREzU8TXF2qIo+YicZl17H5XvO0N7JbIlj8sXnaG9ktkXUAAAAAAAAAAAAAAAAAACLeOON+ROtQLxxxvyJ1qDGvjZ6llvpZIpUVznzvkTN1YKuKHf34g9STmTvADBbvTr/dycyd5xvtT+zk5k7wBiYQb7U/s38yd432p/Zv5k7wBjJhBvtT+zfzJ3jfan9nJzJ3gDGTCDfan9m/mTvG+1P7OTmTvAGJhBvtT+zfzJ3jfan9m/mTvAGJhBvtT+zfzJ3jfan9m/mTvAGJhDnfenT+7k5k7znfiD1JOZO8ACdbqhtHX3CeRFVtVKj2I3WiImGko78wezk5k7wAG/MHs5OZO8b8wezk5k7wAG/MHs5OZO8b8wezk5k7wAG/MHs5OZO8b8wezk5k7wAG/MHs5OZO8b8wezk5k7wAG/MHs5OZO8b8wezk5k7wAG/MHs5OZO8b8wezk5k7wAG/MHs5OZO8b8wezk5k7wAJ9fUsqp0kYjkRG4aQAGv/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30" name="AutoShape 6" descr="data:image/jpeg;base64,/9j/4AAQSkZJRgABAQAAAQABAAD/2wBDAAoHBwgHBgoICAgLCgoLDhgQDg0NDh0VFhEYIx8lJCIfIiEmKzcvJik0KSEiMEExNDk7Pj4+JS5ESUM8SDc9Pjv/2wBDAQoLCw4NDhwQEBw7KCIoOzs7Ozs7Ozs7Ozs7Ozs7Ozs7Ozs7Ozs7Ozs7Ozs7Ozs7Ozs7Ozs7Ozs7Ozs7Ozs7Ozv/wAARCADGAQQDASIAAhEBAxEB/8QAHAABAQACAwEBAAAAAAAAAAAAAAUCBgEEBwMI/8QASRAAAQMCAQUKCgcFCQEAAAAAAAECAwQFEQYSITF0ExUWNDaRlLGy0QcUNUFRUlNUcXIiVWGBg5OhFyQyYsEjQ1aSpNLh4vBC/8QAGAEBAQEBAQAAAAAAAAAAAAAAAAMBBAL/xAAoEQEAAQIDBwUBAQAAAAAAAAAAAQIDETJxE0FCUqHB0RIUITFRYSL/2gAMAwEAAhEDEQA/AN7s9nhuUE889TVo5KiRiIydURERdGgocF6P3qu6QpxkxxCfa5es7d0ujbcxjWxumnmXNihbrcvcbTTNU4Q811xRGNTq8F6P3qu6Qo4L0fvVd0hTiOnyhqE3SWtp6VV1Rsiz8PiqmfiF7+uI+jp3nvZxzQltap+qJ6eWPBej96rukKOC9H71XdIUy8Qvn1vH0dO8eIXz64j6MnePRHNHXwbWrknp5Y8F6P3qu6Qo4L0fvVd0hTLxC+fW8fR07znxC9/W8fR07x6I5o6+Da1ck9PLDgvR+9V3SFHBej96rukKZeIXz63j6OnePEL59bx9HTvHojmjr4NrVyT08seC9H71XdIUcF6P3qu6Qpn4hfPrePo6d48Qvf1vH0dO8eiOaOvg2tXJPTyw4L0fvVd0hRwXo/eq7pCmfiF7+t4+jp3nHiF8+uI+jp3j0RzR18G1q5J6eWPBej96rukKOC9H71XdIccSMygo03VlRBXNT+KJWZjl+CnfttxiudNu0WLVaqtex2tjk1oplVGEYx8w9U3Yqn0zGE/1r9ss0VXcLjBLVVmZTSo1mE6powx0lLgvR+9V3SFOLH5YvO0N7JbPCqLwXo/eq7pCjgvR+9V3SFLQAi8F6P3qu6Qo4L0fvVd0hS0AIvBej96rukKOC9H71XdIUtACLwXo/eq7pDhwXo/eq7pCloAReC9H71XdIUcF6P3qu6QpaAEXgvR+9V3SFHBej96rukKWgBF4L0fvVd0hRwXo/eq7pDi0ANbqaCO3yJDFJK9qpnYyvVy86/AHavHHG/InWoMa4yY4hPtcvWKRiVOVNbNImK00bI48fNimKqMmOIT7XL1mds5QXb8LslbeWrRz3fmqiP72lYABNcAAAAAAAAAAAAAcKRYGeK5XTMj0MqaZJXp/MjsMeYtkd/LCPYl7ZS3v0QvcM/1hY/LF52hvZLZEsfle87Q3slsmuAAAAAAAAAAAAAAAAAACLeOON+ROtQLxxxvyJ1qDGuMmeIT7XL1mds5QXb8LsmGTHEJ9rl6zO2coLr+H2StGWrTvCF3PRr2lYABNYAAAAAAAAAAAAACO/lhHsS9ssEd/LCPYl7ZS3v0QvcOsMLH5YvO0N7JbIlj8r3naG9ktk1wAAAAAAAAAAAAAAAAAARbxxxvyJ1qBeOON+ROtQY1xkxxCfa5esztnKC7fh9kwyY4hUbXL1mds5QXX8PslaMtWneHPczUa9pWAATXAAB0LzcFtlskqWo1XorWsR2pVVUROs1SLLK7TyKjqdkLN3dFnpA92a1Ex3TXpRcMPv1m13m3PudAtPHKkT0e17XObimLVxwNWo3JKxZHxvZguCq3D04egncqmmMYeqYxllasta+bKC3Wqtt6tS4xLIyXNWPMVGqqpmrr1a/tN2PJ7Pdo7v4WaCKJH5tDBKxd0ajVVc3SuCefT+h6we6ccPlk/bhdRyAawAAAju5YR7EvbLBHdywj2Je2Ut79EL3DrDCx+V7ztDeyWyJY/K952hvZLZNcAAAAAar4QMq6vJGzQVtHBDNJLOkatmxwwwVcdCp6DRKLwy32qrqemW3W9EmlazFM/RiqJ6Sz4bn4WG2sw/iqlXmaveeU5PR7rlLbI0RFzquJMF+dA1+ogAGAAAAAAAAIt44435E61AvHHG/InWoMaxyY4jUbXL1n0tnKC7fhdk+eS/Eana5es+ls5QXb8LslaMtWneHPczUa9pWAATXDF72RpnPcjU9KrgZEPKujdU2vdcI3spldK+N6Y57c1UVE+3SBHvvhMt9kvM1qkt9bNLHgm6RNarVxai6Fx+0wos5IosMURUTHBPRp7yVDZaZKVHzTbqsMrqhc5EVERW4ZmvUiJoT4F6ijckcaRswTDFqJ/70YnNcrxjBWiN7TLDb57H4Qku0jW1LKqCaaNka4ORMcMVxwNzrPCBTUdrdcnUMjqeNjHyZsiZyI/+FETUq6vP5zrVVFRLI2SeJGPSNYc5z1aqNXWmtOYiX2yrcLPJZ7HSRzz1Co7NZNoY1qYIrsVVPs0r5xRcmcIbVTEfLtftssf1bXczO89Fik3WFkmarc9qOwXWmJ4HD4KcrkqIlfb4kYj25y+MM0Jjp85781M1iN9CYHSi5AAAju5YR7EvbLBHfywj2Je2Ut79EL3DrDCx+V7ztDeyWyJY/K952hvZLZNcAAA0vLjwhpkdX01JvatWs8SyZ265mbpww1Kboee+ELwf3PK28U9ZRVVNFHDBuatmV2OOKr5kX0gefZcZe8M6eki3u8U8We5+O65+dimHoQ1u0VyWu8UlwdFuyU0zZdzzsM7NXHDHzFPKvJCuyQqaeCtngmdUMV7dxVcERFRNOKJ6ToWKzVGUF5p7XSvYyWdVRHPxzUwRV04fANek/tyX/D/APqv+o/bkv8Ah/8A1X/Ul/sUyg+sLf8A5n/7R+xS/wD1hb/8z/8AaB63k3eFv9gpLq6n8X8ZZnbnnZ2bpVNf3FMmZOWx9mydoLbI5rn00DY3OZqVUTTh95TDAAAAABFvHHG/InWoF44435E61BjWOS/Eaja5es+ls5QXb8LsnzyX4jU7XL1n0tnKC7fhdktRlq07w57majXtKwACS4F0pgABrV+oEpqha2Ope1apyRviwTNwzfNoxTQhrOUN3qbWyhgo5sxaiZEka1cFVqJhhj95tmU39pNRxZ2CfTcqYY46k/qaZlHb62srrfPFA+WCnmV0iI3DN1LoTWuhF5iFWG0UjH0yqZD3pMoL3Vwz0+Eltbmq92C5z3OVFdzJ+pviMa1VVrUTHXgh5n4JmKt7ymmcmnd2t069btB6cWiIiPh4mZAAawAAAjv5YR7EvbLBHfywj2Je2Ut79EL3DrDCx+V7ztDeyWyJY/LF52hvZLZNcAAAAAeJ+GuTOyooo9H0KPHncvcR/BZHunhAoVwxzGyO+H0F7zveGOTPy2azH+CkYmr7XKfPwQR5+XTHYY5lNI74ak/qGvegAGAAAAAAAAIt44435E61AvHHG/InWoMaxyX4jU7ZL1n0tvKC6/h9kwyX4jU7ZL1mds5QXb4x9krRlq07w57mejXtKwACa4AANbylV7rhTtY5UzYnLr9Lkw6jqMaiRo5zVXRj/Fo0a+c+9/Rkl6a1f4khaiYpj53KfFkMk2KNjjRFVF0yZiYLrROZTjvRNVWEOi3MRTjKX4LIlbV5RyK1Gqtdm4efQn/J6EaT4NIVihviubmq65v0LpXUnnN2OuPpCfsABrAAACO/lhHsS9ssEd/LCPYl7ZS3v0QvcOsMLJ5YvO0N7JbIlj8sXnaG9ktk1wAAAAB+fvCxJumX9WnqRRN1/wAuP9Sh4F4s7K6pkwT6FG79XNInhIk3XL+6ro0Pa3R9jGobL4EY8b7c5NH0aZqfbpd/wGvZwAGAAAAAAAAIt44435E61AvHHG/InWoMa4yY4jUbXL1mds5QXb8PsmGTPEJ9rl6zO28oLt+H2StGWrTvDnuZqNe0rAAJrgAA1a8Oa6/P9ZrGomCaTUKiVazKCogfqplZGzMVUzVVFxVPQptd7Vu+1VijscxE+iv8ppVFO3fm4zJmonjSYIi+ZGvX+hGmMbkvVU/4wb3kLGkdHdMHZyLcpkxxx1YJr85s55/khlVb6bKK+WOrnbTyePPkgWRUaj8URHJ8cUx+83apuVDRwrNU1kEMaJir3yIiYFoeXaBpMXhMttyyporJZ43VaTyK2SoX6LGoiKv0fOur4G7AAAAI7+WEexL2ywR3csI9iXtlLe/RC9w6wwsfle87Q3slsiWPyvedob2S2TXAAAAAH5py3l3bLa8PxVf3p6afs0f0N48Bzf3m8P8A5Ik/VxqfhJtz7dlzcEc3BlQ5J2L6Ucmn9cT7+DXKynyWv0i1yq2jq2IyR6JjmKi4o7D0aw1+gwRVyyyaSm8Y38odz9O7Nx5tZpl98MFKk7KLJ6BamWSRGeMStVGJiuGhutf0DHpoOE1Jj6DkAAAAAAi3jjjfkTrUC8ccb8idagxrjJjiE+1y9ZnbOUF1+MfZMMmOIT7XL1mds5QXb4x9krRlq07whdz0a9pWAATWAABpd3dul8rGswx+ii6dOhqKToWxtp1gqHzSROa1keDIVzfMuKuROc3ye3UVS5zp6SGRzkwVzmIqr950Z8l7XNDuSQuiT0xvVP8AgnNGP23GdzxHLDJ2d95qa+id4zDL/aPc6Vivc9deDWr1GpPVdT3Lo9K6j9Opk/Ttpkp2VNW2NGZiI2XDRhgY0uSeT1G5r4LNRNe3U/cGq7H044G0+qIwknB5D4LMmrrPlPSXhaORlDT5yrM/6KOVWqiZvp1nupwiIiYIiInoOT2wAAAjv5YR7EvbLBHfywj2Je2Ut79EL3DrDCx+WL1tDeyWyJY/K952hvZLZNcAAAAAall9kRHldb2Ohe2G4U2O4yO1OTztd9nUeFXbJ+72Od0NyoJqdU/+lbix3wcmhT9RHDmte3Nc1FT0KgH5Namc7BqZyr5kTFTb8kMgr7ebjTVK0j6Wjjla9007VaioiouDUXSq/oe/MpKaJ6vjp4mOXWrWIin2DQABgAAAAAi3jjjfkTrUC8ccb8idagxrjJjiE+1y9ZnbOUF2/C7JhkxxCfa5esztnKC7fhdkrRlq07w57mejXtKwACa4AAAAAAAAAAAAAEd/LCPYl7ZYI7+WEexL2ylvfohe4dYYWPyxedob2S2RLH5XvO0N7JbJrgAAAAAAAAAAAAAAAAAAi3jjjfkTrUC8ccb8idagxrjJjiE+1y9ZnbOUF2+MXZMMmOIT7XL1mds5QXb4x9krRlq07w57uejXtKwdDxqpZVytdCro0ejWYNXnO+dKSrnjfIroM5jVVEVMcV1Ydak1zx6VUxSkkww04ouvmMvG5VbKqU7kViKqIuP0v0MJa6VuGbTPxz8NWOLUU4dWz5mc2le3DXnff3AfR9VM3dMKZy5qIrcV1/8AvsxOJK2Zkqt8UerdGCppVf6fqFq5HwOe2NYlRUT6SYqiY4Y4GKV0jWrn00jlT1U1/bgBylbO7Nwo5EzvW0YaUT+p3TqeNyrFI/xZzVZhgirr04HEFXM9M2Snc16R5yqupV9AHcB0UuEion7rIvw0n0hrHSyK18Kxpjg1XL/EunQn3JiB2gAAI7+WEexL2ywR38sI9iXtlLe/RC9w6wwsfli87Q3slsiWTyxedob2S2TXAAAAAAAAAAAAAAAAAABFvHHG/InWoF44435E61BjXGTPEJ9rl6zK3uzMpLnG7Q57Y3onpTDAxyY4hPtcvWfS62+odUx3G3qiVUKZqtdoSVvqqVtzHzE70L0T8VRulXOpJXtZM6Pc3qrVRMUQntymp4m4VtLVU0ia2uiVU+5UHCy1evN+S7uGyufjPc2uZ3VuTWtxWF7V86Lh6MTOSscyZrdyc5qtRVVPtJ/Cu1evN+S7uHCy1evN+S7uGxufh7izzQ77rgjY45NxfmyNVftTSmgxdc2o1V8XlXB2GGbh/wC1KdLhZavXm/Jd3DhZavXm/Jd3DY3Pw9xZ5oWY3K9jXK1WqqY4L5jIicLLV6835Lu4cLLV6835Lu4bG5+HubPNC2MCJwstXrzfku7hwstXrzfku7hsbn4e4tc0LYInCy1evN+S7uHCy1evN+S7uGxufh7mzzQtkXOSTLHBuncqLBy+hVdoQxflG2oTMttHUVMrtWMatanxVTs2e3S0jZaiqeklXUuzpXpqT0NT7EPUUzREzU8TXF2qIo+YicZl17H5XvO0N7JbIlj8sXnaG9ktkXUAAAAAAAAAAAAAAAAAACLeOON+ROtQLxxxvyJ1qDGvjZ6llvpZIpUVznzvkTN1YKuKHf34g9STmTvADBbvTr/dycyd5xvtT+zk5k7wBiYQb7U/s38yd432p/Zv5k7wBjJhBvtT+zfzJ3jfan9nJzJ3gDGTCDfan9m/mTvG+1P7OTmTvAGJhBvtT+zfzJ3jfan9m/mTvAGJhBvtT+zfzJ3jfan9m/mTvAGJhDnfenT+7k5k7znfiD1JOZO8ACdbqhtHX3CeRFVtVKj2I3WiImGko78wezk5k7wAG/MHs5OZO8b8wezk5k7wAG/MHs5OZO8b8wezk5k7wAG/MHs5OZO8b8wezk5k7wAG/MHs5OZO8b8wezk5k7wAG/MHs5OZO8b8wezk5k7wAG/MHs5OZO8b8wezk5k7wAG/MHs5OZO8b8wezk5k7wAJ9fUsqp0kYjkRG4aQAGv/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32" name="AutoShape 8" descr="data:image/jpeg;base64,/9j/4AAQSkZJRgABAQAAAQABAAD/2wBDAAoHBwgHBgoICAgLCgoLDhgQDg0NDh0VFhEYIx8lJCIfIiEmKzcvJik0KSEiMEExNDk7Pj4+JS5ESUM8SDc9Pjv/2wBDAQoLCw4NDhwQEBw7KCIoOzs7Ozs7Ozs7Ozs7Ozs7Ozs7Ozs7Ozs7Ozs7Ozs7Ozs7Ozs7Ozs7Ozs7Ozs7Ozs7Ozv/wAARCADGAQQDASIAAhEBAxEB/8QAHAABAQACAwEBAAAAAAAAAAAAAAUCBgEEBwMI/8QASRAAAQMCAQUKCgcFCQEAAAAAAAECAwQFEQYSITF0ExUWNDaRlLGy0QcUNUFRUlNUcXIiVWGBg5OhFyQyYsEjQ1aSpNLh4vBC/8QAGAEBAQEBAQAAAAAAAAAAAAAAAAMBBAL/xAAoEQEAAQIDBwUBAQAAAAAAAAAAAQIDETJxE0FCUqHB0RIUITFRYSL/2gAMAwEAAhEDEQA/AN7s9nhuUE889TVo5KiRiIydURERdGgocF6P3qu6QpxkxxCfa5es7d0ujbcxjWxumnmXNihbrcvcbTTNU4Q811xRGNTq8F6P3qu6Qo4L0fvVd0hTiOnyhqE3SWtp6VV1Rsiz8PiqmfiF7+uI+jp3nvZxzQltap+qJ6eWPBej96rukKOC9H71XdIUy8Qvn1vH0dO8eIXz64j6MnePRHNHXwbWrknp5Y8F6P3qu6Qo4L0fvVd0hTLxC+fW8fR07znxC9/W8fR07x6I5o6+Da1ck9PLDgvR+9V3SFHBej96rukKZeIXz63j6OnePEL59bx9HTvHojmjr4NrVyT08seC9H71XdIUcF6P3qu6Qpn4hfPrePo6d48Qvf1vH0dO8eiOaOvg2tXJPTyw4L0fvVd0hRwXo/eq7pCmfiF7+t4+jp3nHiF8+uI+jp3j0RzR18G1q5J6eWPBej96rukKOC9H71XdIccSMygo03VlRBXNT+KJWZjl+CnfttxiudNu0WLVaqtex2tjk1oplVGEYx8w9U3Yqn0zGE/1r9ss0VXcLjBLVVmZTSo1mE6powx0lLgvR+9V3SFOLH5YvO0N7JbPCqLwXo/eq7pCjgvR+9V3SFLQAi8F6P3qu6Qo4L0fvVd0hS0AIvBej96rukKOC9H71XdIUtACLwXo/eq7pDhwXo/eq7pCloAReC9H71XdIUcF6P3qu6QpaAEXgvR+9V3SFHBej96rukKWgBF4L0fvVd0hRwXo/eq7pDi0ANbqaCO3yJDFJK9qpnYyvVy86/AHavHHG/InWoMa4yY4hPtcvWKRiVOVNbNImK00bI48fNimKqMmOIT7XL1mds5QXb8LslbeWrRz3fmqiP72lYABNcAAAAAAAAAAAAAcKRYGeK5XTMj0MqaZJXp/MjsMeYtkd/LCPYl7ZS3v0QvcM/1hY/LF52hvZLZEsfle87Q3slsmuAAAAAAAAAAAAAAAAAACLeOON+ROtQLxxxvyJ1qDGuMmeIT7XL1mds5QXb8LsmGTHEJ9rl6zO2coLr+H2StGWrTvCF3PRr2lYABNYAAAAAAAAAAAAACO/lhHsS9ssEd/LCPYl7ZS3v0QvcOsMLH5YvO0N7JbIlj8r3naG9ktk1wAAAAAAAAAAAAAAAAAARbxxxvyJ1qBeOON+ROtQY1xkxxCfa5esztnKC7fh9kwyY4hUbXL1mds5QXX8PslaMtWneHPczUa9pWAATXAAB0LzcFtlskqWo1XorWsR2pVVUROs1SLLK7TyKjqdkLN3dFnpA92a1Ex3TXpRcMPv1m13m3PudAtPHKkT0e17XObimLVxwNWo3JKxZHxvZguCq3D04egncqmmMYeqYxllasta+bKC3Wqtt6tS4xLIyXNWPMVGqqpmrr1a/tN2PJ7Pdo7v4WaCKJH5tDBKxd0ajVVc3SuCefT+h6we6ccPlk/bhdRyAawAAAju5YR7EvbLBHdywj2Je2Ut79EL3DrDCx+V7ztDeyWyJY/K952hvZLZNcAAAAAar4QMq6vJGzQVtHBDNJLOkatmxwwwVcdCp6DRKLwy32qrqemW3W9EmlazFM/RiqJ6Sz4bn4WG2sw/iqlXmaveeU5PR7rlLbI0RFzquJMF+dA1+ogAGAAAAAAAAIt44435E61AvHHG/InWoMaxyY4jUbXL1n0tnKC7fhdk+eS/Eana5es+ls5QXb8LslaMtWneHPczUa9pWAATXDF72RpnPcjU9KrgZEPKujdU2vdcI3spldK+N6Y57c1UVE+3SBHvvhMt9kvM1qkt9bNLHgm6RNarVxai6Fx+0wos5IosMURUTHBPRp7yVDZaZKVHzTbqsMrqhc5EVERW4ZmvUiJoT4F6ijckcaRswTDFqJ/70YnNcrxjBWiN7TLDb57H4Qku0jW1LKqCaaNka4ORMcMVxwNzrPCBTUdrdcnUMjqeNjHyZsiZyI/+FETUq6vP5zrVVFRLI2SeJGPSNYc5z1aqNXWmtOYiX2yrcLPJZ7HSRzz1Co7NZNoY1qYIrsVVPs0r5xRcmcIbVTEfLtftssf1bXczO89Fik3WFkmarc9qOwXWmJ4HD4KcrkqIlfb4kYj25y+MM0Jjp85781M1iN9CYHSi5AAAju5YR7EvbLBHfywj2Je2Ut79EL3DrDCx+V7ztDeyWyJY/K952hvZLZNcAAA0vLjwhpkdX01JvatWs8SyZ265mbpww1Kboee+ELwf3PK28U9ZRVVNFHDBuatmV2OOKr5kX0gefZcZe8M6eki3u8U8We5+O65+dimHoQ1u0VyWu8UlwdFuyU0zZdzzsM7NXHDHzFPKvJCuyQqaeCtngmdUMV7dxVcERFRNOKJ6ToWKzVGUF5p7XSvYyWdVRHPxzUwRV04fANek/tyX/D/APqv+o/bkv8Ah/8A1X/Ul/sUyg+sLf8A5n/7R+xS/wD1hb/8z/8AaB63k3eFv9gpLq6n8X8ZZnbnnZ2bpVNf3FMmZOWx9mydoLbI5rn00DY3OZqVUTTh95TDAAAAABFvHHG/InWoF44435E61BjWOS/Eaja5es+ls5QXb8LsnzyX4jU7XL1n0tnKC7fhdktRlq07w57majXtKwACS4F0pgABrV+oEpqha2Ope1apyRviwTNwzfNoxTQhrOUN3qbWyhgo5sxaiZEka1cFVqJhhj95tmU39pNRxZ2CfTcqYY46k/qaZlHb62srrfPFA+WCnmV0iI3DN1LoTWuhF5iFWG0UjH0yqZD3pMoL3Vwz0+Eltbmq92C5z3OVFdzJ+pviMa1VVrUTHXgh5n4JmKt7ymmcmnd2t069btB6cWiIiPh4mZAAawAAAjv5YR7EvbLBHfywj2Je2Ut79EL3DrDCx+V7ztDeyWyJY/LF52hvZLZNcAAAAAeJ+GuTOyooo9H0KPHncvcR/BZHunhAoVwxzGyO+H0F7zveGOTPy2azH+CkYmr7XKfPwQR5+XTHYY5lNI74ak/qGvegAGAAAAAAAAIt44435E61AvHHG/InWoMaxyX4jU7ZL1n0tvKC6/h9kwyX4jU7ZL1mds5QXb4x9krRlq07w57mejXtKwACa4AANbylV7rhTtY5UzYnLr9Lkw6jqMaiRo5zVXRj/Fo0a+c+9/Rkl6a1f4khaiYpj53KfFkMk2KNjjRFVF0yZiYLrROZTjvRNVWEOi3MRTjKX4LIlbV5RyK1Gqtdm4efQn/J6EaT4NIVihviubmq65v0LpXUnnN2OuPpCfsABrAAACO/lhHsS9ssEd/LCPYl7ZS3v0QvcOsMLJ5YvO0N7JbIlj8sXnaG9ktk1wAAAAB+fvCxJumX9WnqRRN1/wAuP9Sh4F4s7K6pkwT6FG79XNInhIk3XL+6ro0Pa3R9jGobL4EY8b7c5NH0aZqfbpd/wGvZwAGAAAAAAAAIt44435E61AvHHG/InWoMa4yY4jUbXL1mds5QXb8PsmGTPEJ9rl6zO28oLt+H2StGWrTvDnuZqNe0rAAJrgAA1a8Oa6/P9ZrGomCaTUKiVazKCogfqplZGzMVUzVVFxVPQptd7Vu+1VijscxE+iv8ppVFO3fm4zJmonjSYIi+ZGvX+hGmMbkvVU/4wb3kLGkdHdMHZyLcpkxxx1YJr85s55/khlVb6bKK+WOrnbTyePPkgWRUaj8URHJ8cUx+83apuVDRwrNU1kEMaJir3yIiYFoeXaBpMXhMttyyporJZ43VaTyK2SoX6LGoiKv0fOur4G7AAAAI7+WEexL2ywR3csI9iXtlLe/RC9w6wwsfle87Q3slsiWPyvedob2S2TXAAAAAH5py3l3bLa8PxVf3p6afs0f0N48Bzf3m8P8A5Ik/VxqfhJtz7dlzcEc3BlQ5J2L6Ucmn9cT7+DXKynyWv0i1yq2jq2IyR6JjmKi4o7D0aw1+gwRVyyyaSm8Y38odz9O7Nx5tZpl98MFKk7KLJ6BamWSRGeMStVGJiuGhutf0DHpoOE1Jj6DkAAAAAAi3jjjfkTrUC8ccb8idagxrjJjiE+1y9ZnbOUF1+MfZMMmOIT7XL1mds5QXb4x9krRlq07whdz0a9pWAATWAABpd3dul8rGswx+ii6dOhqKToWxtp1gqHzSROa1keDIVzfMuKuROc3ye3UVS5zp6SGRzkwVzmIqr950Z8l7XNDuSQuiT0xvVP8AgnNGP23GdzxHLDJ2d95qa+id4zDL/aPc6Vivc9deDWr1GpPVdT3Lo9K6j9Opk/Ttpkp2VNW2NGZiI2XDRhgY0uSeT1G5r4LNRNe3U/cGq7H044G0+qIwknB5D4LMmrrPlPSXhaORlDT5yrM/6KOVWqiZvp1nupwiIiYIiInoOT2wAAAjv5YR7EvbLBHfywj2Je2Ut79EL3DrDCx+WL1tDeyWyJY/K952hvZLZNcAAAAAall9kRHldb2Ohe2G4U2O4yO1OTztd9nUeFXbJ+72Od0NyoJqdU/+lbix3wcmhT9RHDmte3Nc1FT0KgH5Namc7BqZyr5kTFTb8kMgr7ebjTVK0j6Wjjla9007VaioiouDUXSq/oe/MpKaJ6vjp4mOXWrWIin2DQABgAAAAAi3jjjfkTrUC8ccb8idagxrjJjiE+1y9ZnbOUF2/C7JhkxxCfa5esztnKC7fhdkrRlq07w57mejXtKwACa4AAAAAAAAAAAAAEd/LCPYl7ZYI7+WEexL2ylvfohe4dYYWPyxedob2S2RLH5XvO0N7JbJrgAAAAAAAAAAAAAAAAAAi3jjjfkTrUC8ccb8idagxrjJjiE+1y9ZnbOUF2+MXZMMmOIT7XL1mds5QXb4x9krRlq07w57uejXtKwdDxqpZVytdCro0ejWYNXnO+dKSrnjfIroM5jVVEVMcV1Ydak1zx6VUxSkkww04ouvmMvG5VbKqU7kViKqIuP0v0MJa6VuGbTPxz8NWOLUU4dWz5mc2le3DXnff3AfR9VM3dMKZy5qIrcV1/8AvsxOJK2Zkqt8UerdGCppVf6fqFq5HwOe2NYlRUT6SYqiY4Y4GKV0jWrn00jlT1U1/bgBylbO7Nwo5EzvW0YaUT+p3TqeNyrFI/xZzVZhgirr04HEFXM9M2Snc16R5yqupV9AHcB0UuEion7rIvw0n0hrHSyK18Kxpjg1XL/EunQn3JiB2gAAI7+WEexL2ywR38sI9iXtlLe/RC9w6wwsfli87Q3slsiWTyxedob2S2TXAAAAAAAAAAAAAAAAAABFvHHG/InWoF44435E61BjXGTPEJ9rl6zK3uzMpLnG7Q57Y3onpTDAxyY4hPtcvWfS62+odUx3G3qiVUKZqtdoSVvqqVtzHzE70L0T8VRulXOpJXtZM6Pc3qrVRMUQntymp4m4VtLVU0ia2uiVU+5UHCy1evN+S7uGyufjPc2uZ3VuTWtxWF7V86Lh6MTOSscyZrdyc5qtRVVPtJ/Cu1evN+S7uHCy1evN+S7uGxufh7izzQ77rgjY45NxfmyNVftTSmgxdc2o1V8XlXB2GGbh/wC1KdLhZavXm/Jd3DhZavXm/Jd3DY3Pw9xZ5oWY3K9jXK1WqqY4L5jIicLLV6835Lu4cLLV6835Lu4bG5+HubPNC2MCJwstXrzfku7hwstXrzfku7hsbn4e4tc0LYInCy1evN+S7uHCy1evN+S7uGxufh7mzzQtkXOSTLHBuncqLBy+hVdoQxflG2oTMttHUVMrtWMatanxVTs2e3S0jZaiqeklXUuzpXpqT0NT7EPUUzREzU8TXF2qIo+YicZl17H5XvO0N7JbIlj8sXnaG9ktkXUAAAAAAAAAAAAAAAAAACLeOON+ROtQLxxxvyJ1qDGvjZ6llvpZIpUVznzvkTN1YKuKHf34g9STmTvADBbvTr/dycyd5xvtT+zk5k7wBiYQb7U/s38yd432p/Zv5k7wBjJhBvtT+zfzJ3jfan9nJzJ3gDGTCDfan9m/mTvG+1P7OTmTvAGJhBvtT+zfzJ3jfan9m/mTvAGJhBvtT+zfzJ3jfan9m/mTvAGJhDnfenT+7k5k7znfiD1JOZO8ACdbqhtHX3CeRFVtVKj2I3WiImGko78wezk5k7wAG/MHs5OZO8b8wezk5k7wAG/MHs5OZO8b8wezk5k7wAG/MHs5OZO8b8wezk5k7wAG/MHs5OZO8b8wezk5k7wAG/MHs5OZO8b8wezk5k7wAG/MHs5OZO8b8wezk5k7wAG/MHs5OZO8b8wezk5k7wAJ9fUsqp0kYjkRG4aQAGv/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34" name="AutoShape 10" descr="data:image/jpeg;base64,/9j/4AAQSkZJRgABAQAAAQABAAD/2wBDAAoHBwgHBgoICAgLCgoLDhgQDg0NDh0VFhEYIx8lJCIfIiEmKzcvJik0KSEiMEExNDk7Pj4+JS5ESUM8SDc9Pjv/2wBDAQoLCw4NDhwQEBw7KCIoOzs7Ozs7Ozs7Ozs7Ozs7Ozs7Ozs7Ozs7Ozs7Ozs7Ozs7Ozs7Ozs7Ozs7Ozs7Ozs7Ozv/wAARCADGAQQDASIAAhEBAxEB/8QAHAABAQACAwEBAAAAAAAAAAAAAAUCBgEEBwMI/8QASRAAAQMCAQUKCgcFCQEAAAAAAAECAwQFEQYSITF0ExUWNDaRlLGy0QcUNUFRUlNUcXIiVWGBg5OhFyQyYsEjQ1aSpNLh4vBC/8QAGAEBAQEBAQAAAAAAAAAAAAAAAAMBBAL/xAAoEQEAAQIDBwUBAQAAAAAAAAAAAQIDETJxE0FCUqHB0RIUITFRYSL/2gAMAwEAAhEDEQA/AN7s9nhuUE889TVo5KiRiIydURERdGgocF6P3qu6QpxkxxCfa5es7d0ujbcxjWxumnmXNihbrcvcbTTNU4Q811xRGNTq8F6P3qu6Qo4L0fvVd0hTiOnyhqE3SWtp6VV1Rsiz8PiqmfiF7+uI+jp3nvZxzQltap+qJ6eWPBej96rukKOC9H71XdIUy8Qvn1vH0dO8eIXz64j6MnePRHNHXwbWrknp5Y8F6P3qu6Qo4L0fvVd0hTLxC+fW8fR07znxC9/W8fR07x6I5o6+Da1ck9PLDgvR+9V3SFHBej96rukKZeIXz63j6OnePEL59bx9HTvHojmjr4NrVyT08seC9H71XdIUcF6P3qu6Qpn4hfPrePo6d48Qvf1vH0dO8eiOaOvg2tXJPTyw4L0fvVd0hRwXo/eq7pCmfiF7+t4+jp3nHiF8+uI+jp3j0RzR18G1q5J6eWPBej96rukKOC9H71XdIccSMygo03VlRBXNT+KJWZjl+CnfttxiudNu0WLVaqtex2tjk1oplVGEYx8w9U3Yqn0zGE/1r9ss0VXcLjBLVVmZTSo1mE6powx0lLgvR+9V3SFOLH5YvO0N7JbPCqLwXo/eq7pCjgvR+9V3SFLQAi8F6P3qu6Qo4L0fvVd0hS0AIvBej96rukKOC9H71XdIUtACLwXo/eq7pDhwXo/eq7pCloAReC9H71XdIUcF6P3qu6QpaAEXgvR+9V3SFHBej96rukKWgBF4L0fvVd0hRwXo/eq7pDi0ANbqaCO3yJDFJK9qpnYyvVy86/AHavHHG/InWoMa4yY4hPtcvWKRiVOVNbNImK00bI48fNimKqMmOIT7XL1mds5QXb8LslbeWrRz3fmqiP72lYABNcAAAAAAAAAAAAAcKRYGeK5XTMj0MqaZJXp/MjsMeYtkd/LCPYl7ZS3v0QvcM/1hY/LF52hvZLZEsfle87Q3slsmuAAAAAAAAAAAAAAAAAACLeOON+ROtQLxxxvyJ1qDGuMmeIT7XL1mds5QXb8LsmGTHEJ9rl6zO2coLr+H2StGWrTvCF3PRr2lYABNYAAAAAAAAAAAAACO/lhHsS9ssEd/LCPYl7ZS3v0QvcOsMLH5YvO0N7JbIlj8r3naG9ktk1wAAAAAAAAAAAAAAAAAARbxxxvyJ1qBeOON+ROtQY1xkxxCfa5esztnKC7fh9kwyY4hUbXL1mds5QXX8PslaMtWneHPczUa9pWAATXAAB0LzcFtlskqWo1XorWsR2pVVUROs1SLLK7TyKjqdkLN3dFnpA92a1Ex3TXpRcMPv1m13m3PudAtPHKkT0e17XObimLVxwNWo3JKxZHxvZguCq3D04egncqmmMYeqYxllasta+bKC3Wqtt6tS4xLIyXNWPMVGqqpmrr1a/tN2PJ7Pdo7v4WaCKJH5tDBKxd0ajVVc3SuCefT+h6we6ccPlk/bhdRyAawAAAju5YR7EvbLBHdywj2Je2Ut79EL3DrDCx+V7ztDeyWyJY/K952hvZLZNcAAAAAar4QMq6vJGzQVtHBDNJLOkatmxwwwVcdCp6DRKLwy32qrqemW3W9EmlazFM/RiqJ6Sz4bn4WG2sw/iqlXmaveeU5PR7rlLbI0RFzquJMF+dA1+ogAGAAAAAAAAIt44435E61AvHHG/InWoMaxyY4jUbXL1n0tnKC7fhdk+eS/Eana5es+ls5QXb8LslaMtWneHPczUa9pWAATXDF72RpnPcjU9KrgZEPKujdU2vdcI3spldK+N6Y57c1UVE+3SBHvvhMt9kvM1qkt9bNLHgm6RNarVxai6Fx+0wos5IosMURUTHBPRp7yVDZaZKVHzTbqsMrqhc5EVERW4ZmvUiJoT4F6ijckcaRswTDFqJ/70YnNcrxjBWiN7TLDb57H4Qku0jW1LKqCaaNka4ORMcMVxwNzrPCBTUdrdcnUMjqeNjHyZsiZyI/+FETUq6vP5zrVVFRLI2SeJGPSNYc5z1aqNXWmtOYiX2yrcLPJZ7HSRzz1Co7NZNoY1qYIrsVVPs0r5xRcmcIbVTEfLtftssf1bXczO89Fik3WFkmarc9qOwXWmJ4HD4KcrkqIlfb4kYj25y+MM0Jjp85781M1iN9CYHSi5AAAju5YR7EvbLBHfywj2Je2Ut79EL3DrDCx+V7ztDeyWyJY/K952hvZLZNcAAA0vLjwhpkdX01JvatWs8SyZ265mbpww1Kboee+ELwf3PK28U9ZRVVNFHDBuatmV2OOKr5kX0gefZcZe8M6eki3u8U8We5+O65+dimHoQ1u0VyWu8UlwdFuyU0zZdzzsM7NXHDHzFPKvJCuyQqaeCtngmdUMV7dxVcERFRNOKJ6ToWKzVGUF5p7XSvYyWdVRHPxzUwRV04fANek/tyX/D/APqv+o/bkv8Ah/8A1X/Ul/sUyg+sLf8A5n/7R+xS/wD1hb/8z/8AaB63k3eFv9gpLq6n8X8ZZnbnnZ2bpVNf3FMmZOWx9mydoLbI5rn00DY3OZqVUTTh95TDAAAAABFvHHG/InWoF44435E61BjWOS/Eaja5es+ls5QXb8LsnzyX4jU7XL1n0tnKC7fhdktRlq07w57majXtKwACS4F0pgABrV+oEpqha2Ope1apyRviwTNwzfNoxTQhrOUN3qbWyhgo5sxaiZEka1cFVqJhhj95tmU39pNRxZ2CfTcqYY46k/qaZlHb62srrfPFA+WCnmV0iI3DN1LoTWuhF5iFWG0UjH0yqZD3pMoL3Vwz0+Eltbmq92C5z3OVFdzJ+pviMa1VVrUTHXgh5n4JmKt7ymmcmnd2t069btB6cWiIiPh4mZAAawAAAjv5YR7EvbLBHfywj2Je2Ut79EL3DrDCx+V7ztDeyWyJY/LF52hvZLZNcAAAAAeJ+GuTOyooo9H0KPHncvcR/BZHunhAoVwxzGyO+H0F7zveGOTPy2azH+CkYmr7XKfPwQR5+XTHYY5lNI74ak/qGvegAGAAAAAAAAIt44435E61AvHHG/InWoMaxyX4jU7ZL1n0tvKC6/h9kwyX4jU7ZL1mds5QXb4x9krRlq07w57mejXtKwACa4AANbylV7rhTtY5UzYnLr9Lkw6jqMaiRo5zVXRj/Fo0a+c+9/Rkl6a1f4khaiYpj53KfFkMk2KNjjRFVF0yZiYLrROZTjvRNVWEOi3MRTjKX4LIlbV5RyK1Gqtdm4efQn/J6EaT4NIVihviubmq65v0LpXUnnN2OuPpCfsABrAAACO/lhHsS9ssEd/LCPYl7ZS3v0QvcOsMLJ5YvO0N7JbIlj8sXnaG9ktk1wAAAAB+fvCxJumX9WnqRRN1/wAuP9Sh4F4s7K6pkwT6FG79XNInhIk3XL+6ro0Pa3R9jGobL4EY8b7c5NH0aZqfbpd/wGvZwAGAAAAAAAAIt44435E61AvHHG/InWoMa4yY4jUbXL1mds5QXb8PsmGTPEJ9rl6zO28oLt+H2StGWrTvDnuZqNe0rAAJrgAA1a8Oa6/P9ZrGomCaTUKiVazKCogfqplZGzMVUzVVFxVPQptd7Vu+1VijscxE+iv8ppVFO3fm4zJmonjSYIi+ZGvX+hGmMbkvVU/4wb3kLGkdHdMHZyLcpkxxx1YJr85s55/khlVb6bKK+WOrnbTyePPkgWRUaj8URHJ8cUx+83apuVDRwrNU1kEMaJir3yIiYFoeXaBpMXhMttyyporJZ43VaTyK2SoX6LGoiKv0fOur4G7AAAAI7+WEexL2ywR3csI9iXtlLe/RC9w6wwsfle87Q3slsiWPyvedob2S2TXAAAAAH5py3l3bLa8PxVf3p6afs0f0N48Bzf3m8P8A5Ik/VxqfhJtz7dlzcEc3BlQ5J2L6Ucmn9cT7+DXKynyWv0i1yq2jq2IyR6JjmKi4o7D0aw1+gwRVyyyaSm8Y38odz9O7Nx5tZpl98MFKk7KLJ6BamWSRGeMStVGJiuGhutf0DHpoOE1Jj6DkAAAAAAi3jjjfkTrUC8ccb8idagxrjJjiE+1y9ZnbOUF1+MfZMMmOIT7XL1mds5QXb4x9krRlq07whdz0a9pWAATWAABpd3dul8rGswx+ii6dOhqKToWxtp1gqHzSROa1keDIVzfMuKuROc3ye3UVS5zp6SGRzkwVzmIqr950Z8l7XNDuSQuiT0xvVP8AgnNGP23GdzxHLDJ2d95qa+id4zDL/aPc6Vivc9deDWr1GpPVdT3Lo9K6j9Opk/Ttpkp2VNW2NGZiI2XDRhgY0uSeT1G5r4LNRNe3U/cGq7H044G0+qIwknB5D4LMmrrPlPSXhaORlDT5yrM/6KOVWqiZvp1nupwiIiYIiInoOT2wAAAjv5YR7EvbLBHfywj2Je2Ut79EL3DrDCx+WL1tDeyWyJY/K952hvZLZNcAAAAAall9kRHldb2Ohe2G4U2O4yO1OTztd9nUeFXbJ+72Od0NyoJqdU/+lbix3wcmhT9RHDmte3Nc1FT0KgH5Namc7BqZyr5kTFTb8kMgr7ebjTVK0j6Wjjla9007VaioiouDUXSq/oe/MpKaJ6vjp4mOXWrWIin2DQABgAAAAAi3jjjfkTrUC8ccb8idagxrjJjiE+1y9ZnbOUF2/C7JhkxxCfa5esztnKC7fhdkrRlq07w57mejXtKwACa4AAAAAAAAAAAAAEd/LCPYl7ZYI7+WEexL2ylvfohe4dYYWPyxedob2S2RLH5XvO0N7JbJrgAAAAAAAAAAAAAAAAAAi3jjjfkTrUC8ccb8idagxrjJjiE+1y9ZnbOUF2+MXZMMmOIT7XL1mds5QXb4x9krRlq07w57uejXtKwdDxqpZVytdCro0ejWYNXnO+dKSrnjfIroM5jVVEVMcV1Ydak1zx6VUxSkkww04ouvmMvG5VbKqU7kViKqIuP0v0MJa6VuGbTPxz8NWOLUU4dWz5mc2le3DXnff3AfR9VM3dMKZy5qIrcV1/8AvsxOJK2Zkqt8UerdGCppVf6fqFq5HwOe2NYlRUT6SYqiY4Y4GKV0jWrn00jlT1U1/bgBylbO7Nwo5EzvW0YaUT+p3TqeNyrFI/xZzVZhgirr04HEFXM9M2Snc16R5yqupV9AHcB0UuEion7rIvw0n0hrHSyK18Kxpjg1XL/EunQn3JiB2gAAI7+WEexL2ywR38sI9iXtlLe/RC9w6wwsfli87Q3slsiWTyxedob2S2TXAAAAAAAAAAAAAAAAAABFvHHG/InWoF44435E61BjXGTPEJ9rl6zK3uzMpLnG7Q57Y3onpTDAxyY4hPtcvWfS62+odUx3G3qiVUKZqtdoSVvqqVtzHzE70L0T8VRulXOpJXtZM6Pc3qrVRMUQntymp4m4VtLVU0ia2uiVU+5UHCy1evN+S7uGyufjPc2uZ3VuTWtxWF7V86Lh6MTOSscyZrdyc5qtRVVPtJ/Cu1evN+S7uHCy1evN+S7uGxufh7izzQ77rgjY45NxfmyNVftTSmgxdc2o1V8XlXB2GGbh/wC1KdLhZavXm/Jd3DhZavXm/Jd3DY3Pw9xZ5oWY3K9jXK1WqqY4L5jIicLLV6835Lu4cLLV6835Lu4bG5+HubPNC2MCJwstXrzfku7hwstXrzfku7hsbn4e4tc0LYInCy1evN+S7uHCy1evN+S7uGxufh7mzzQtkXOSTLHBuncqLBy+hVdoQxflG2oTMttHUVMrtWMatanxVTs2e3S0jZaiqeklXUuzpXpqT0NT7EPUUzREzU8TXF2qIo+YicZl17H5XvO0N7JbIlj8sXnaG9ktkXUAAAAAAAAAAAAAAAAAACLeOON+ROtQLxxxvyJ1qDGvjZ6llvpZIpUVznzvkTN1YKuKHf34g9STmTvADBbvTr/dycyd5xvtT+zk5k7wBiYQb7U/s38yd432p/Zv5k7wBjJhBvtT+zfzJ3jfan9nJzJ3gDGTCDfan9m/mTvG+1P7OTmTvAGJhBvtT+zfzJ3jfan9m/mTvAGJhBvtT+zfzJ3jfan9m/mTvAGJhDnfenT+7k5k7znfiD1JOZO8ACdbqhtHX3CeRFVtVKj2I3WiImGko78wezk5k7wAG/MHs5OZO8b8wezk5k7wAG/MHs5OZO8b8wezk5k7wAG/MHs5OZO8b8wezk5k7wAG/MHs5OZO8b8wezk5k7wAG/MHs5OZO8b8wezk5k7wAG/MHs5OZO8b8wezk5k7wAG/MHs5OZO8b8wezk5k7wAJ9fUsqp0kYjkRG4aQAGv/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4" name="Picture 2" descr="Read Write Inc. Phonics: Red Ditty Books Mixed Pack of 10: Amazon.co.uk:  Munton, Gill, Archbold, Tim, Miskin, Ruth: 9780198371175: Boo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1844824"/>
            <a:ext cx="4752975" cy="3333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West Kidlington Primary School Phonics Parent Inform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32656"/>
            <a:ext cx="4413935" cy="3096344"/>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Why teach phonic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3888" y="3212976"/>
            <a:ext cx="4680520" cy="3492388"/>
          </a:xfrm>
          <a:prstGeom prst="rect">
            <a:avLst/>
          </a:prstGeom>
        </p:spPr>
      </p:pic>
    </p:spTree>
    <p:extLst>
      <p:ext uri="{BB962C8B-B14F-4D97-AF65-F5344CB8AC3E}">
        <p14:creationId xmlns:p14="http://schemas.microsoft.com/office/powerpoint/2010/main" val="3671991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591770"/>
            <a:ext cx="7776864" cy="830997"/>
          </a:xfrm>
          <a:prstGeom prst="rect">
            <a:avLst/>
          </a:prstGeom>
          <a:noFill/>
        </p:spPr>
        <p:txBody>
          <a:bodyPr wrap="square" rtlCol="0">
            <a:spAutoFit/>
          </a:bodyPr>
          <a:lstStyle/>
          <a:p>
            <a:r>
              <a:rPr lang="en-GB" sz="4800" dirty="0">
                <a:latin typeface="Arial" pitchFamily="34" charset="0"/>
                <a:cs typeface="Arial" pitchFamily="34" charset="0"/>
              </a:rPr>
              <a:t>Pure sounds for success!!!</a:t>
            </a:r>
          </a:p>
        </p:txBody>
      </p:sp>
      <p:pic>
        <p:nvPicPr>
          <p:cNvPr id="8194" name="Picture 2" descr="http://t0.gstatic.com/images?q=tbn:ANd9GcRDzr6XzZNpP91-5UawEy1Ezdsfg5kObY1pHJP25uUlzp4hgXG3pA:cdn.sheknows.com/articles/2012/03/mom-reading-with-daught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1680" y="1916832"/>
            <a:ext cx="5287211" cy="3518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353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A3CC463-F933-4AC4-86E1-5AC14B0C3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025D2DB-A12A-44DB-B00E-F4D622329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998" y="480060"/>
            <a:ext cx="3135249" cy="2788074"/>
          </a:xfrm>
          <a:prstGeom prst="rect">
            <a:avLst/>
          </a:prstGeom>
          <a:solidFill>
            <a:srgbClr val="FFFFFF"/>
          </a:solidFill>
          <a:ln w="19050">
            <a:solidFill>
              <a:srgbClr val="F6FB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erson and a child sitting on a couch&#10;&#10;Description automatically generated">
            <a:extLst>
              <a:ext uri="{FF2B5EF4-FFF2-40B4-BE49-F238E27FC236}">
                <a16:creationId xmlns:a16="http://schemas.microsoft.com/office/drawing/2014/main" id="{BE2B2E9E-6C99-06F6-31DB-7584D7113815}"/>
              </a:ext>
            </a:extLst>
          </p:cNvPr>
          <p:cNvPicPr>
            <a:picLocks noChangeAspect="1"/>
          </p:cNvPicPr>
          <p:nvPr/>
        </p:nvPicPr>
        <p:blipFill>
          <a:blip r:embed="rId2"/>
          <a:stretch>
            <a:fillRect/>
          </a:stretch>
        </p:blipFill>
        <p:spPr>
          <a:xfrm>
            <a:off x="466911" y="1045487"/>
            <a:ext cx="2891209" cy="1671613"/>
          </a:xfrm>
          <a:prstGeom prst="rect">
            <a:avLst/>
          </a:prstGeom>
        </p:spPr>
      </p:pic>
      <p:sp>
        <p:nvSpPr>
          <p:cNvPr id="16" name="Rectangle 15">
            <a:extLst>
              <a:ext uri="{FF2B5EF4-FFF2-40B4-BE49-F238E27FC236}">
                <a16:creationId xmlns:a16="http://schemas.microsoft.com/office/drawing/2014/main" id="{CE7E7877-F64E-4EEA-B778-138031EFF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998" y="3603670"/>
            <a:ext cx="3135249" cy="2788074"/>
          </a:xfrm>
          <a:prstGeom prst="rect">
            <a:avLst/>
          </a:prstGeom>
          <a:solidFill>
            <a:srgbClr val="FFFFFF"/>
          </a:solidFill>
          <a:ln w="19050">
            <a:solidFill>
              <a:srgbClr val="F6FB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and child sitting on a couch&#10;&#10;Description automatically generated">
            <a:extLst>
              <a:ext uri="{FF2B5EF4-FFF2-40B4-BE49-F238E27FC236}">
                <a16:creationId xmlns:a16="http://schemas.microsoft.com/office/drawing/2014/main" id="{810CEE8E-DF52-01BD-3F15-11B27E822AEB}"/>
              </a:ext>
            </a:extLst>
          </p:cNvPr>
          <p:cNvPicPr>
            <a:picLocks noChangeAspect="1"/>
          </p:cNvPicPr>
          <p:nvPr/>
        </p:nvPicPr>
        <p:blipFill>
          <a:blip r:embed="rId3"/>
          <a:stretch>
            <a:fillRect/>
          </a:stretch>
        </p:blipFill>
        <p:spPr>
          <a:xfrm>
            <a:off x="466911" y="4163867"/>
            <a:ext cx="2891209" cy="1640284"/>
          </a:xfrm>
          <a:prstGeom prst="rect">
            <a:avLst/>
          </a:prstGeom>
        </p:spPr>
      </p:pic>
      <p:sp>
        <p:nvSpPr>
          <p:cNvPr id="18" name="Rectangle 17">
            <a:extLst>
              <a:ext uri="{FF2B5EF4-FFF2-40B4-BE49-F238E27FC236}">
                <a16:creationId xmlns:a16="http://schemas.microsoft.com/office/drawing/2014/main" id="{7DD6C4F3-70FD-4F13-919C-702EE4886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5447" y="487090"/>
            <a:ext cx="5056386" cy="5897880"/>
          </a:xfrm>
          <a:prstGeom prst="rect">
            <a:avLst/>
          </a:prstGeom>
          <a:solidFill>
            <a:srgbClr val="FFF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erson and child sitting on a couch&#10;&#10;Description automatically generated">
            <a:extLst>
              <a:ext uri="{FF2B5EF4-FFF2-40B4-BE49-F238E27FC236}">
                <a16:creationId xmlns:a16="http://schemas.microsoft.com/office/drawing/2014/main" id="{B71D9B7A-B819-F87D-6700-A4FCC7FE0743}"/>
              </a:ext>
            </a:extLst>
          </p:cNvPr>
          <p:cNvPicPr>
            <a:picLocks noChangeAspect="1"/>
          </p:cNvPicPr>
          <p:nvPr/>
        </p:nvPicPr>
        <p:blipFill>
          <a:blip r:embed="rId4"/>
          <a:stretch>
            <a:fillRect/>
          </a:stretch>
        </p:blipFill>
        <p:spPr>
          <a:xfrm>
            <a:off x="3858573" y="2029783"/>
            <a:ext cx="4807563" cy="2812493"/>
          </a:xfrm>
          <a:prstGeom prst="rect">
            <a:avLst/>
          </a:prstGeom>
        </p:spPr>
      </p:pic>
    </p:spTree>
    <p:extLst>
      <p:ext uri="{BB962C8B-B14F-4D97-AF65-F5344CB8AC3E}">
        <p14:creationId xmlns:p14="http://schemas.microsoft.com/office/powerpoint/2010/main" val="1216660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599" y="643468"/>
            <a:ext cx="8178800"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Box 11">
            <a:extLst>
              <a:ext uri="{FF2B5EF4-FFF2-40B4-BE49-F238E27FC236}">
                <a16:creationId xmlns:a16="http://schemas.microsoft.com/office/drawing/2014/main" id="{21EC1AA9-C71A-D150-6BD7-1D90B5173D48}"/>
              </a:ext>
            </a:extLst>
          </p:cNvPr>
          <p:cNvSpPr txBox="1"/>
          <p:nvPr/>
        </p:nvSpPr>
        <p:spPr>
          <a:xfrm>
            <a:off x="755576" y="823757"/>
            <a:ext cx="4576445" cy="2461227"/>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GB" sz="1000">
                <a:effectLst/>
                <a:latin typeface="Comic Sans MS" panose="030F0702030302020204" pitchFamily="66" charset="0"/>
                <a:ea typeface="Calibri" panose="020F0502020204030204" pitchFamily="34" charset="0"/>
                <a:cs typeface="Times New Roman" panose="02020603050405020304" pitchFamily="18" charset="0"/>
              </a:rPr>
              <a:t>I just wanted to share with you how well behaved all the children were on our ‘Red House Ramble’. They were a delight to take out on a trip and we will be planning more trips across the year.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000">
                <a:effectLst/>
                <a:latin typeface="Comic Sans MS" panose="030F0702030302020204" pitchFamily="66" charset="0"/>
                <a:ea typeface="Calibri" panose="020F0502020204030204" pitchFamily="34" charset="0"/>
                <a:cs typeface="Times New Roman" panose="02020603050405020304" pitchFamily="18" charset="0"/>
              </a:rPr>
              <a:t>Following the visit, we were able to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00">
                <a:effectLst/>
                <a:latin typeface="Comic Sans MS" panose="030F0702030302020204" pitchFamily="66" charset="0"/>
                <a:ea typeface="Calibri" panose="020F0502020204030204" pitchFamily="34" charset="0"/>
                <a:cs typeface="Times New Roman" panose="02020603050405020304" pitchFamily="18" charset="0"/>
              </a:rPr>
              <a:t>Talk about an aerial map of the route and identify where the houses, field, shops, road, path and hill were.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00">
                <a:effectLst/>
                <a:latin typeface="Comic Sans MS" panose="030F0702030302020204" pitchFamily="66" charset="0"/>
                <a:ea typeface="Calibri" panose="020F0502020204030204" pitchFamily="34" charset="0"/>
                <a:cs typeface="Times New Roman" panose="02020603050405020304" pitchFamily="18" charset="0"/>
              </a:rPr>
              <a:t>Draw a simple map and some understood  how to label the key geographical features.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GB" sz="1000">
                <a:effectLst/>
                <a:latin typeface="Comic Sans MS" panose="030F0702030302020204" pitchFamily="66" charset="0"/>
                <a:ea typeface="Calibri" panose="020F0502020204030204" pitchFamily="34" charset="0"/>
                <a:cs typeface="Times New Roman" panose="02020603050405020304" pitchFamily="18" charset="0"/>
              </a:rPr>
              <a:t>Talk about the language of time ( first, next, after that, finally) when recollecting the wooden sculptures, we saw in the wooded area.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9" name="Text Box 3">
            <a:extLst>
              <a:ext uri="{FF2B5EF4-FFF2-40B4-BE49-F238E27FC236}">
                <a16:creationId xmlns:a16="http://schemas.microsoft.com/office/drawing/2014/main" id="{0518AE90-2752-D689-8485-2735058CD0B9}"/>
              </a:ext>
            </a:extLst>
          </p:cNvPr>
          <p:cNvSpPr txBox="1"/>
          <p:nvPr/>
        </p:nvSpPr>
        <p:spPr>
          <a:xfrm>
            <a:off x="661151" y="3448392"/>
            <a:ext cx="4733290" cy="231140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GB" sz="1100" dirty="0">
                <a:effectLst/>
                <a:latin typeface="Comic Sans MS" panose="030F0702030302020204" pitchFamily="66" charset="0"/>
                <a:ea typeface="Calibri" panose="020F0502020204030204" pitchFamily="34" charset="0"/>
                <a:cs typeface="Times New Roman" panose="02020603050405020304" pitchFamily="18" charset="0"/>
              </a:rPr>
              <a:t>This week the story of ‘ The Very Helpful Hedgehog ‘ has                 led us to think about our friends and peers at school as we         explore more of our Core Values.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050" dirty="0">
                <a:solidFill>
                  <a:srgbClr val="0F1111"/>
                </a:solidFill>
                <a:effectLst/>
                <a:latin typeface="Arial" panose="020B0604020202020204" pitchFamily="34" charset="0"/>
                <a:ea typeface="Calibri" panose="020F0502020204030204" pitchFamily="34" charset="0"/>
                <a:cs typeface="Times New Roman" panose="02020603050405020304" pitchFamily="18" charset="0"/>
              </a:rPr>
              <a:t>“ A sweet tale of friendship and learning to help one another, set                    in the beautiful countryside, Isaac is a hedgehog who has only ever been alone - and that is the way he likes it. One day an apple falls from a tree and sticks onto the spines on his back. He wiggles and jiggles, but he cannot get it off. As he struggles to remove the apple, help comes in the unexpected form of a donkey who cannot reach the apples which fall outside of his paddock. Isaac learns that it is better to have a friend and to be helpful than to be on your own all of the time.”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Box 14">
            <a:extLst>
              <a:ext uri="{FF2B5EF4-FFF2-40B4-BE49-F238E27FC236}">
                <a16:creationId xmlns:a16="http://schemas.microsoft.com/office/drawing/2014/main" id="{7FFF2D91-DE2F-640D-18AC-E84F2E901F68}"/>
              </a:ext>
            </a:extLst>
          </p:cNvPr>
          <p:cNvSpPr txBox="1"/>
          <p:nvPr/>
        </p:nvSpPr>
        <p:spPr>
          <a:xfrm>
            <a:off x="6188761" y="823757"/>
            <a:ext cx="2025650" cy="5125523"/>
          </a:xfrm>
          <a:prstGeom prst="rect">
            <a:avLst/>
          </a:prstGeom>
          <a:solidFill>
            <a:schemeClr val="lt1"/>
          </a:solidFill>
          <a:ln w="190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GB" sz="1100">
                <a:effectLst/>
                <a:latin typeface="Comic Sans MS" panose="030F0702030302020204" pitchFamily="66" charset="0"/>
                <a:ea typeface="Calibri" panose="020F0502020204030204" pitchFamily="34" charset="0"/>
                <a:cs typeface="Times New Roman" panose="02020603050405020304" pitchFamily="18" charset="0"/>
              </a:rPr>
              <a:t>Our STEAM area  ( science, technology, engineering, art, and maths) has seen great excitement as the children have been constructing structures to find out how stable they can be. We were not always successful, but we have certainly become more resilient when problem solving .</a:t>
            </a:r>
            <a:endParaRPr lang="en-GB" sz="1100">
              <a:effectLst/>
              <a:ea typeface="Calibri" panose="020F0502020204030204" pitchFamily="34" charset="0"/>
              <a:cs typeface="Times New Roman" panose="02020603050405020304" pitchFamily="18" charset="0"/>
            </a:endParaRPr>
          </a:p>
          <a:p>
            <a:pPr>
              <a:lnSpc>
                <a:spcPct val="115000"/>
              </a:lnSpc>
              <a:spcAft>
                <a:spcPts val="1000"/>
              </a:spcAft>
            </a:pPr>
            <a:r>
              <a:rPr lang="en-GB" sz="140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a:effectLst/>
              <a:ea typeface="Calibri" panose="020F0502020204030204" pitchFamily="34" charset="0"/>
              <a:cs typeface="Times New Roman" panose="02020603050405020304" pitchFamily="18" charset="0"/>
            </a:endParaRPr>
          </a:p>
        </p:txBody>
      </p:sp>
      <p:pic>
        <p:nvPicPr>
          <p:cNvPr id="13" name="Picture 12" descr="A picture containing text&#10;&#10;Description automatically generated">
            <a:extLst>
              <a:ext uri="{FF2B5EF4-FFF2-40B4-BE49-F238E27FC236}">
                <a16:creationId xmlns:a16="http://schemas.microsoft.com/office/drawing/2014/main" id="{97217A97-A264-0F65-18EA-6D4D94D6EC60}"/>
              </a:ext>
            </a:extLst>
          </p:cNvPr>
          <p:cNvPicPr>
            <a:picLocks noChangeAspect="1"/>
          </p:cNvPicPr>
          <p:nvPr/>
        </p:nvPicPr>
        <p:blipFill>
          <a:blip r:embed="rId3"/>
          <a:stretch>
            <a:fillRect/>
          </a:stretch>
        </p:blipFill>
        <p:spPr>
          <a:xfrm>
            <a:off x="4705090" y="3010770"/>
            <a:ext cx="1235061" cy="1225224"/>
          </a:xfrm>
          <a:prstGeom prst="rect">
            <a:avLst/>
          </a:prstGeom>
        </p:spPr>
      </p:pic>
      <p:pic>
        <p:nvPicPr>
          <p:cNvPr id="14" name="Picture 13" descr="A picture containing indoor, wall&#10;&#10;Description automatically generated">
            <a:extLst>
              <a:ext uri="{FF2B5EF4-FFF2-40B4-BE49-F238E27FC236}">
                <a16:creationId xmlns:a16="http://schemas.microsoft.com/office/drawing/2014/main" id="{BCF814FA-5C0B-E05B-B3B1-682899C63E06}"/>
              </a:ext>
            </a:extLst>
          </p:cNvPr>
          <p:cNvPicPr>
            <a:picLocks noChangeAspect="1"/>
          </p:cNvPicPr>
          <p:nvPr/>
        </p:nvPicPr>
        <p:blipFill>
          <a:blip r:embed="rId4"/>
          <a:stretch>
            <a:fillRect/>
          </a:stretch>
        </p:blipFill>
        <p:spPr>
          <a:xfrm>
            <a:off x="6419272" y="3025537"/>
            <a:ext cx="1217295" cy="1252220"/>
          </a:xfrm>
          <a:prstGeom prst="rect">
            <a:avLst/>
          </a:prstGeom>
        </p:spPr>
      </p:pic>
      <p:pic>
        <p:nvPicPr>
          <p:cNvPr id="15" name="Picture 14" descr="Shape&#10;&#10;Description automatically generated">
            <a:extLst>
              <a:ext uri="{FF2B5EF4-FFF2-40B4-BE49-F238E27FC236}">
                <a16:creationId xmlns:a16="http://schemas.microsoft.com/office/drawing/2014/main" id="{2ACA024F-BBD6-4C09-80DD-3811867EBDDD}"/>
              </a:ext>
            </a:extLst>
          </p:cNvPr>
          <p:cNvPicPr>
            <a:picLocks noChangeAspect="1"/>
          </p:cNvPicPr>
          <p:nvPr/>
        </p:nvPicPr>
        <p:blipFill>
          <a:blip r:embed="rId5"/>
          <a:stretch>
            <a:fillRect/>
          </a:stretch>
        </p:blipFill>
        <p:spPr>
          <a:xfrm>
            <a:off x="6655264" y="4301914"/>
            <a:ext cx="960755" cy="1435100"/>
          </a:xfrm>
          <a:prstGeom prst="rect">
            <a:avLst/>
          </a:prstGeom>
        </p:spPr>
      </p:pic>
    </p:spTree>
    <p:extLst>
      <p:ext uri="{BB962C8B-B14F-4D97-AF65-F5344CB8AC3E}">
        <p14:creationId xmlns:p14="http://schemas.microsoft.com/office/powerpoint/2010/main" val="2747262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EDFED2D-92E4-F5A8-FDC8-2E978A8A5339}"/>
              </a:ext>
            </a:extLst>
          </p:cNvPr>
          <p:cNvPicPr>
            <a:picLocks noChangeAspect="1"/>
          </p:cNvPicPr>
          <p:nvPr/>
        </p:nvPicPr>
        <p:blipFill>
          <a:blip r:embed="rId3"/>
          <a:stretch>
            <a:fillRect/>
          </a:stretch>
        </p:blipFill>
        <p:spPr>
          <a:xfrm>
            <a:off x="482600" y="1159383"/>
            <a:ext cx="8178799" cy="4539232"/>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953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87F9B89-BB0B-4FDE-BF27-E8357EDAD0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F8C7E4F-DA39-8622-EFA3-A77F5FA09AAD}"/>
              </a:ext>
            </a:extLst>
          </p:cNvPr>
          <p:cNvSpPr txBox="1"/>
          <p:nvPr/>
        </p:nvSpPr>
        <p:spPr>
          <a:xfrm>
            <a:off x="628650" y="2695873"/>
            <a:ext cx="7903369" cy="954107"/>
          </a:xfrm>
          <a:prstGeom prst="rect">
            <a:avLst/>
          </a:prstGeom>
        </p:spPr>
        <p:txBody>
          <a:bodyPr vert="horz" wrap="square" lIns="91440" tIns="45720" rIns="91440" bIns="45720" rtlCol="0" anchor="b">
            <a:normAutofit/>
          </a:bodyPr>
          <a:lstStyle/>
          <a:p>
            <a:pPr algn="ctr">
              <a:lnSpc>
                <a:spcPct val="90000"/>
              </a:lnSpc>
              <a:spcBef>
                <a:spcPct val="0"/>
              </a:spcBef>
              <a:spcAft>
                <a:spcPts val="600"/>
              </a:spcAft>
            </a:pPr>
            <a:r>
              <a:rPr lang="en-US" sz="4900" kern="1200">
                <a:solidFill>
                  <a:schemeClr val="bg1"/>
                </a:solidFill>
                <a:latin typeface="+mj-lt"/>
                <a:ea typeface="+mj-ea"/>
                <a:cs typeface="+mj-cs"/>
              </a:rPr>
              <a:t>Reading Readiness </a:t>
            </a:r>
          </a:p>
        </p:txBody>
      </p:sp>
      <p:pic>
        <p:nvPicPr>
          <p:cNvPr id="12" name="Picture 11">
            <a:extLst>
              <a:ext uri="{FF2B5EF4-FFF2-40B4-BE49-F238E27FC236}">
                <a16:creationId xmlns:a16="http://schemas.microsoft.com/office/drawing/2014/main" id="{A53167CC-8A23-580E-A0F1-579F39BDC9DF}"/>
              </a:ext>
            </a:extLst>
          </p:cNvPr>
          <p:cNvPicPr>
            <a:picLocks noChangeAspect="1"/>
          </p:cNvPicPr>
          <p:nvPr/>
        </p:nvPicPr>
        <p:blipFill rotWithShape="1">
          <a:blip r:embed="rId3"/>
          <a:srcRect r="-4" b="20072"/>
          <a:stretch/>
        </p:blipFill>
        <p:spPr>
          <a:xfrm>
            <a:off x="5" y="-3"/>
            <a:ext cx="4500562" cy="2180602"/>
          </a:xfrm>
          <a:custGeom>
            <a:avLst/>
            <a:gdLst/>
            <a:ahLst/>
            <a:cxnLst/>
            <a:rect l="l" t="t" r="r" b="b"/>
            <a:pathLst>
              <a:path w="6000749" h="2180602">
                <a:moveTo>
                  <a:pt x="0" y="0"/>
                </a:moveTo>
                <a:lnTo>
                  <a:pt x="6000749" y="0"/>
                </a:lnTo>
                <a:lnTo>
                  <a:pt x="6000749" y="1817452"/>
                </a:lnTo>
                <a:lnTo>
                  <a:pt x="5980686" y="1817518"/>
                </a:lnTo>
                <a:cubicBezTo>
                  <a:pt x="5936335" y="1820765"/>
                  <a:pt x="5892433" y="1826513"/>
                  <a:pt x="5848802" y="1832962"/>
                </a:cubicBezTo>
                <a:cubicBezTo>
                  <a:pt x="5791110" y="1841560"/>
                  <a:pt x="5731975" y="1846794"/>
                  <a:pt x="5674647" y="1855580"/>
                </a:cubicBezTo>
                <a:cubicBezTo>
                  <a:pt x="5631737" y="1862309"/>
                  <a:pt x="5588831" y="1870348"/>
                  <a:pt x="5549529" y="1881188"/>
                </a:cubicBezTo>
                <a:cubicBezTo>
                  <a:pt x="5492552" y="1897079"/>
                  <a:pt x="5442799" y="1921005"/>
                  <a:pt x="5370320" y="1914649"/>
                </a:cubicBezTo>
                <a:cubicBezTo>
                  <a:pt x="5306495" y="1909042"/>
                  <a:pt x="5248806" y="1920817"/>
                  <a:pt x="5190391" y="1932032"/>
                </a:cubicBezTo>
                <a:cubicBezTo>
                  <a:pt x="5147481" y="1940257"/>
                  <a:pt x="5104579" y="1948670"/>
                  <a:pt x="5060224" y="1953904"/>
                </a:cubicBezTo>
                <a:cubicBezTo>
                  <a:pt x="5007578" y="1960072"/>
                  <a:pt x="4948083" y="1957454"/>
                  <a:pt x="4901206" y="1968858"/>
                </a:cubicBezTo>
                <a:cubicBezTo>
                  <a:pt x="4852168" y="1980822"/>
                  <a:pt x="4811428" y="1972783"/>
                  <a:pt x="4767795" y="1969418"/>
                </a:cubicBezTo>
                <a:cubicBezTo>
                  <a:pt x="4698205" y="1964184"/>
                  <a:pt x="4628970" y="1954464"/>
                  <a:pt x="4558660" y="1966802"/>
                </a:cubicBezTo>
                <a:cubicBezTo>
                  <a:pt x="4473205" y="1981756"/>
                  <a:pt x="4388468" y="1997831"/>
                  <a:pt x="4302653" y="2012037"/>
                </a:cubicBezTo>
                <a:cubicBezTo>
                  <a:pt x="4269476" y="2017459"/>
                  <a:pt x="4233785" y="2019702"/>
                  <a:pt x="4199166" y="2022132"/>
                </a:cubicBezTo>
                <a:cubicBezTo>
                  <a:pt x="4166357" y="2024189"/>
                  <a:pt x="4127055" y="2018955"/>
                  <a:pt x="4101809" y="2026805"/>
                </a:cubicBezTo>
                <a:cubicBezTo>
                  <a:pt x="4036905" y="2046993"/>
                  <a:pt x="3970203" y="2056899"/>
                  <a:pt x="3895199" y="2056899"/>
                </a:cubicBezTo>
                <a:cubicBezTo>
                  <a:pt x="3867072" y="2056899"/>
                  <a:pt x="3839668" y="2065312"/>
                  <a:pt x="3811186" y="2066808"/>
                </a:cubicBezTo>
                <a:cubicBezTo>
                  <a:pt x="3772239" y="2068676"/>
                  <a:pt x="3727528" y="2073724"/>
                  <a:pt x="3693636" y="2066619"/>
                </a:cubicBezTo>
                <a:cubicBezTo>
                  <a:pt x="3613949" y="2049797"/>
                  <a:pt x="3549409" y="2063817"/>
                  <a:pt x="3479814" y="2080453"/>
                </a:cubicBezTo>
                <a:cubicBezTo>
                  <a:pt x="3411303" y="2096903"/>
                  <a:pt x="3339188" y="2109986"/>
                  <a:pt x="3266353" y="2120829"/>
                </a:cubicBezTo>
                <a:cubicBezTo>
                  <a:pt x="3238949" y="2124754"/>
                  <a:pt x="3206140" y="2118211"/>
                  <a:pt x="3175847" y="2116904"/>
                </a:cubicBezTo>
                <a:cubicBezTo>
                  <a:pt x="3165028" y="2116529"/>
                  <a:pt x="3153130" y="2115968"/>
                  <a:pt x="3143397" y="2117838"/>
                </a:cubicBezTo>
                <a:cubicBezTo>
                  <a:pt x="3049288" y="2135783"/>
                  <a:pt x="2953732" y="2149428"/>
                  <a:pt x="2851692" y="2140083"/>
                </a:cubicBezTo>
                <a:cubicBezTo>
                  <a:pt x="2842318" y="2139147"/>
                  <a:pt x="2831859" y="2141204"/>
                  <a:pt x="2822482" y="2142513"/>
                </a:cubicBezTo>
                <a:cubicBezTo>
                  <a:pt x="2776688" y="2149242"/>
                  <a:pt x="2731976" y="2159896"/>
                  <a:pt x="2685467" y="2162326"/>
                </a:cubicBezTo>
                <a:cubicBezTo>
                  <a:pt x="2570801" y="2168307"/>
                  <a:pt x="2455420" y="2170739"/>
                  <a:pt x="2340028" y="2174664"/>
                </a:cubicBezTo>
                <a:cubicBezTo>
                  <a:pt x="2332817" y="2174850"/>
                  <a:pt x="2325246" y="2174850"/>
                  <a:pt x="2318757" y="2176159"/>
                </a:cubicBezTo>
                <a:cubicBezTo>
                  <a:pt x="2276207" y="2184198"/>
                  <a:pt x="2239070" y="2181580"/>
                  <a:pt x="2203009" y="2166253"/>
                </a:cubicBezTo>
                <a:cubicBezTo>
                  <a:pt x="2187144" y="2159523"/>
                  <a:pt x="2165509" y="2155971"/>
                  <a:pt x="2145680" y="2152233"/>
                </a:cubicBezTo>
                <a:cubicBezTo>
                  <a:pt x="2116471" y="2146624"/>
                  <a:pt x="2086546" y="2141204"/>
                  <a:pt x="2056257" y="2137652"/>
                </a:cubicBezTo>
                <a:cubicBezTo>
                  <a:pt x="2026328" y="2134288"/>
                  <a:pt x="1994238" y="2129615"/>
                  <a:pt x="1965392" y="2132231"/>
                </a:cubicBezTo>
                <a:cubicBezTo>
                  <a:pt x="1913469" y="2136904"/>
                  <a:pt x="1864067" y="2147372"/>
                  <a:pt x="1812867" y="2154289"/>
                </a:cubicBezTo>
                <a:cubicBezTo>
                  <a:pt x="1795199" y="2156719"/>
                  <a:pt x="1775726" y="2156344"/>
                  <a:pt x="1757340" y="2156533"/>
                </a:cubicBezTo>
                <a:cubicBezTo>
                  <a:pt x="1715149" y="2157092"/>
                  <a:pt x="1671880" y="2151672"/>
                  <a:pt x="1633661" y="2167187"/>
                </a:cubicBezTo>
                <a:cubicBezTo>
                  <a:pt x="1598326" y="2181766"/>
                  <a:pt x="1562625" y="2177468"/>
                  <a:pt x="1525488" y="2166439"/>
                </a:cubicBezTo>
                <a:cubicBezTo>
                  <a:pt x="1498803" y="2158587"/>
                  <a:pt x="1468519" y="2152419"/>
                  <a:pt x="1438590" y="2149428"/>
                </a:cubicBezTo>
                <a:cubicBezTo>
                  <a:pt x="1397482" y="2145317"/>
                  <a:pt x="1356738" y="2143633"/>
                  <a:pt x="1312386" y="2146065"/>
                </a:cubicBezTo>
                <a:cubicBezTo>
                  <a:pt x="1281015" y="2147747"/>
                  <a:pt x="1255413" y="2148494"/>
                  <a:pt x="1230894" y="2158401"/>
                </a:cubicBezTo>
                <a:cubicBezTo>
                  <a:pt x="1226930" y="2159896"/>
                  <a:pt x="1219719" y="2160271"/>
                  <a:pt x="1214309" y="2160083"/>
                </a:cubicBezTo>
                <a:cubicBezTo>
                  <a:pt x="1143277" y="2156905"/>
                  <a:pt x="1072963" y="2158587"/>
                  <a:pt x="1001207" y="2160832"/>
                </a:cubicBezTo>
                <a:cubicBezTo>
                  <a:pt x="909986" y="2163821"/>
                  <a:pt x="814067" y="2155037"/>
                  <a:pt x="735104" y="2123634"/>
                </a:cubicBezTo>
                <a:cubicBezTo>
                  <a:pt x="723565" y="2118959"/>
                  <a:pt x="706257" y="2116904"/>
                  <a:pt x="691111" y="2115782"/>
                </a:cubicBezTo>
                <a:cubicBezTo>
                  <a:pt x="619719" y="2110923"/>
                  <a:pt x="547963" y="2107557"/>
                  <a:pt x="476567" y="2102136"/>
                </a:cubicBezTo>
                <a:cubicBezTo>
                  <a:pt x="437625" y="2099146"/>
                  <a:pt x="396881" y="2096528"/>
                  <a:pt x="361546" y="2088303"/>
                </a:cubicBezTo>
                <a:cubicBezTo>
                  <a:pt x="326934" y="2080267"/>
                  <a:pt x="299163" y="2070733"/>
                  <a:pt x="278611" y="2087555"/>
                </a:cubicBezTo>
                <a:cubicBezTo>
                  <a:pt x="241838" y="2078583"/>
                  <a:pt x="209740" y="2071106"/>
                  <a:pt x="178377" y="2063069"/>
                </a:cubicBezTo>
                <a:cubicBezTo>
                  <a:pt x="166834" y="2060079"/>
                  <a:pt x="157098" y="2055217"/>
                  <a:pt x="145559" y="2052413"/>
                </a:cubicBezTo>
                <a:cubicBezTo>
                  <a:pt x="133298" y="2049422"/>
                  <a:pt x="119598" y="2047554"/>
                  <a:pt x="106258" y="2046059"/>
                </a:cubicBezTo>
                <a:lnTo>
                  <a:pt x="0" y="2034015"/>
                </a:lnTo>
                <a:close/>
              </a:path>
            </a:pathLst>
          </a:custGeom>
        </p:spPr>
      </p:pic>
      <p:pic>
        <p:nvPicPr>
          <p:cNvPr id="13" name="Picture 3">
            <a:extLst>
              <a:ext uri="{FF2B5EF4-FFF2-40B4-BE49-F238E27FC236}">
                <a16:creationId xmlns:a16="http://schemas.microsoft.com/office/drawing/2014/main" id="{C9F8720F-F760-8D5A-7D8C-A74AB98F370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7782" r="-4" b="-4"/>
          <a:stretch/>
        </p:blipFill>
        <p:spPr bwMode="auto">
          <a:xfrm>
            <a:off x="4643432" y="4"/>
            <a:ext cx="4500562" cy="1867659"/>
          </a:xfrm>
          <a:custGeom>
            <a:avLst/>
            <a:gdLst/>
            <a:ahLst/>
            <a:cxnLst/>
            <a:rect l="l" t="t" r="r" b="b"/>
            <a:pathLst>
              <a:path w="6000750" h="1867659">
                <a:moveTo>
                  <a:pt x="0" y="0"/>
                </a:moveTo>
                <a:lnTo>
                  <a:pt x="6000750" y="0"/>
                </a:lnTo>
                <a:lnTo>
                  <a:pt x="6000750" y="1804153"/>
                </a:lnTo>
                <a:lnTo>
                  <a:pt x="5979548" y="1802679"/>
                </a:lnTo>
                <a:cubicBezTo>
                  <a:pt x="5935197" y="1800063"/>
                  <a:pt x="5890485" y="1798568"/>
                  <a:pt x="5846133" y="1795950"/>
                </a:cubicBezTo>
                <a:cubicBezTo>
                  <a:pt x="5775100" y="1791652"/>
                  <a:pt x="5704427" y="1786791"/>
                  <a:pt x="5633754" y="1782305"/>
                </a:cubicBezTo>
                <a:cubicBezTo>
                  <a:pt x="5604189" y="1780623"/>
                  <a:pt x="5573177" y="1775950"/>
                  <a:pt x="5545414" y="1778753"/>
                </a:cubicBezTo>
                <a:cubicBezTo>
                  <a:pt x="5475460" y="1785857"/>
                  <a:pt x="5406589" y="1783800"/>
                  <a:pt x="5336999" y="1778941"/>
                </a:cubicBezTo>
                <a:cubicBezTo>
                  <a:pt x="5313202" y="1777257"/>
                  <a:pt x="5287601" y="1777632"/>
                  <a:pt x="5264524" y="1780809"/>
                </a:cubicBezTo>
                <a:cubicBezTo>
                  <a:pt x="5217287" y="1787166"/>
                  <a:pt x="5171497" y="1796138"/>
                  <a:pt x="5124979" y="1803988"/>
                </a:cubicBezTo>
                <a:cubicBezTo>
                  <a:pt x="5119930" y="1804922"/>
                  <a:pt x="5113801" y="1805111"/>
                  <a:pt x="5108395" y="1805670"/>
                </a:cubicBezTo>
                <a:cubicBezTo>
                  <a:pt x="5077743" y="1808849"/>
                  <a:pt x="5047458" y="1812027"/>
                  <a:pt x="5016806" y="1814831"/>
                </a:cubicBezTo>
                <a:cubicBezTo>
                  <a:pt x="5000222" y="1816326"/>
                  <a:pt x="4983274" y="1816513"/>
                  <a:pt x="4966685" y="1817822"/>
                </a:cubicBezTo>
                <a:cubicBezTo>
                  <a:pt x="4902505" y="1823056"/>
                  <a:pt x="4831831" y="1814270"/>
                  <a:pt x="4776301" y="1836887"/>
                </a:cubicBezTo>
                <a:cubicBezTo>
                  <a:pt x="4740243" y="1851469"/>
                  <a:pt x="4705268" y="1848103"/>
                  <a:pt x="4666689" y="1845860"/>
                </a:cubicBezTo>
                <a:cubicBezTo>
                  <a:pt x="4637480" y="1844178"/>
                  <a:pt x="4607551" y="1844739"/>
                  <a:pt x="4577985" y="1844551"/>
                </a:cubicBezTo>
                <a:cubicBezTo>
                  <a:pt x="4526062" y="1843992"/>
                  <a:pt x="4474139" y="1843803"/>
                  <a:pt x="4422216" y="1842869"/>
                </a:cubicBezTo>
                <a:cubicBezTo>
                  <a:pt x="4405628" y="1842496"/>
                  <a:pt x="4388683" y="1837821"/>
                  <a:pt x="4372455" y="1838569"/>
                </a:cubicBezTo>
                <a:cubicBezTo>
                  <a:pt x="4297455" y="1842121"/>
                  <a:pt x="4222455" y="1847730"/>
                  <a:pt x="4147455" y="1850907"/>
                </a:cubicBezTo>
                <a:cubicBezTo>
                  <a:pt x="4104909" y="1852776"/>
                  <a:pt x="4061276" y="1849225"/>
                  <a:pt x="4019089" y="1851841"/>
                </a:cubicBezTo>
                <a:cubicBezTo>
                  <a:pt x="3970414" y="1854832"/>
                  <a:pt x="3922818" y="1862496"/>
                  <a:pt x="3874499" y="1867170"/>
                </a:cubicBezTo>
                <a:cubicBezTo>
                  <a:pt x="3861159" y="1868477"/>
                  <a:pt x="3846376" y="1866796"/>
                  <a:pt x="3832312" y="1866423"/>
                </a:cubicBezTo>
                <a:cubicBezTo>
                  <a:pt x="3816447" y="1866048"/>
                  <a:pt x="3800941" y="1865300"/>
                  <a:pt x="3785076" y="1865114"/>
                </a:cubicBezTo>
                <a:cubicBezTo>
                  <a:pt x="3736757" y="1864739"/>
                  <a:pt x="3688441" y="1865300"/>
                  <a:pt x="3640122" y="1863991"/>
                </a:cubicBezTo>
                <a:cubicBezTo>
                  <a:pt x="3610557" y="1863243"/>
                  <a:pt x="3579549" y="1855580"/>
                  <a:pt x="3552141" y="1858384"/>
                </a:cubicBezTo>
                <a:cubicBezTo>
                  <a:pt x="3496255" y="1863805"/>
                  <a:pt x="3440365" y="1851655"/>
                  <a:pt x="3384478" y="1861748"/>
                </a:cubicBezTo>
                <a:cubicBezTo>
                  <a:pt x="3367166" y="1864739"/>
                  <a:pt x="3343370" y="1857262"/>
                  <a:pt x="3322455" y="1856889"/>
                </a:cubicBezTo>
                <a:cubicBezTo>
                  <a:pt x="3270172" y="1855955"/>
                  <a:pt x="3217890" y="1856141"/>
                  <a:pt x="3165607" y="1856328"/>
                </a:cubicBezTo>
                <a:cubicBezTo>
                  <a:pt x="3118730" y="1856514"/>
                  <a:pt x="3070051" y="1853898"/>
                  <a:pt x="3024980" y="1859132"/>
                </a:cubicBezTo>
                <a:cubicBezTo>
                  <a:pt x="2977744" y="1864739"/>
                  <a:pt x="2935197" y="1863991"/>
                  <a:pt x="2889403" y="1857637"/>
                </a:cubicBezTo>
                <a:cubicBezTo>
                  <a:pt x="2858032" y="1853337"/>
                  <a:pt x="2824859" y="1852776"/>
                  <a:pt x="2792409" y="1851469"/>
                </a:cubicBezTo>
                <a:cubicBezTo>
                  <a:pt x="2757434" y="1849973"/>
                  <a:pt x="2718851" y="1853898"/>
                  <a:pt x="2687120" y="1847730"/>
                </a:cubicBezTo>
                <a:cubicBezTo>
                  <a:pt x="2592647" y="1829410"/>
                  <a:pt x="2495653" y="1825485"/>
                  <a:pt x="2396857" y="1825485"/>
                </a:cubicBezTo>
                <a:cubicBezTo>
                  <a:pt x="2378826" y="1825485"/>
                  <a:pt x="2360436" y="1828101"/>
                  <a:pt x="2343132" y="1830906"/>
                </a:cubicBezTo>
                <a:cubicBezTo>
                  <a:pt x="2242167" y="1847730"/>
                  <a:pt x="2140846" y="1846235"/>
                  <a:pt x="2038082" y="1835953"/>
                </a:cubicBezTo>
                <a:cubicBezTo>
                  <a:pt x="2016807" y="1833710"/>
                  <a:pt x="1993011" y="1833335"/>
                  <a:pt x="1971736" y="1835578"/>
                </a:cubicBezTo>
                <a:cubicBezTo>
                  <a:pt x="1911878" y="1842121"/>
                  <a:pt x="1853827" y="1852964"/>
                  <a:pt x="1793609" y="1857637"/>
                </a:cubicBezTo>
                <a:cubicBezTo>
                  <a:pt x="1694094" y="1865300"/>
                  <a:pt x="1607915" y="1839505"/>
                  <a:pt x="1518852" y="1822681"/>
                </a:cubicBezTo>
                <a:cubicBezTo>
                  <a:pt x="1434115" y="1806793"/>
                  <a:pt x="1362000" y="1770903"/>
                  <a:pt x="1261757" y="1778941"/>
                </a:cubicBezTo>
                <a:cubicBezTo>
                  <a:pt x="1251665" y="1779689"/>
                  <a:pt x="1240486" y="1774641"/>
                  <a:pt x="1229307" y="1773332"/>
                </a:cubicBezTo>
                <a:cubicBezTo>
                  <a:pt x="1198659" y="1769780"/>
                  <a:pt x="1168011" y="1765482"/>
                  <a:pt x="1137000" y="1763799"/>
                </a:cubicBezTo>
                <a:cubicBezTo>
                  <a:pt x="1099140" y="1761555"/>
                  <a:pt x="1060557" y="1762303"/>
                  <a:pt x="1022698" y="1760435"/>
                </a:cubicBezTo>
                <a:cubicBezTo>
                  <a:pt x="974019" y="1758192"/>
                  <a:pt x="926063" y="1752210"/>
                  <a:pt x="877744" y="1752210"/>
                </a:cubicBezTo>
                <a:cubicBezTo>
                  <a:pt x="838802" y="1752210"/>
                  <a:pt x="800219" y="1759126"/>
                  <a:pt x="761640" y="1762492"/>
                </a:cubicBezTo>
                <a:cubicBezTo>
                  <a:pt x="707192" y="1767164"/>
                  <a:pt x="647335" y="1765855"/>
                  <a:pt x="599379" y="1777819"/>
                </a:cubicBezTo>
                <a:cubicBezTo>
                  <a:pt x="548179" y="1790530"/>
                  <a:pt x="499500" y="1796325"/>
                  <a:pt x="446494" y="1792400"/>
                </a:cubicBezTo>
                <a:cubicBezTo>
                  <a:pt x="428827" y="1791091"/>
                  <a:pt x="406110" y="1783239"/>
                  <a:pt x="398179" y="1775203"/>
                </a:cubicBezTo>
                <a:cubicBezTo>
                  <a:pt x="380508" y="1757258"/>
                  <a:pt x="356352" y="1754078"/>
                  <a:pt x="323538" y="1760248"/>
                </a:cubicBezTo>
                <a:cubicBezTo>
                  <a:pt x="295052" y="1765482"/>
                  <a:pt x="260077" y="1768098"/>
                  <a:pt x="240608" y="1778193"/>
                </a:cubicBezTo>
                <a:cubicBezTo>
                  <a:pt x="185437" y="1806793"/>
                  <a:pt x="115123" y="1807727"/>
                  <a:pt x="46616" y="1815390"/>
                </a:cubicBezTo>
                <a:lnTo>
                  <a:pt x="0" y="1816030"/>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0" name="Freeform: Shape 19">
            <a:extLst>
              <a:ext uri="{FF2B5EF4-FFF2-40B4-BE49-F238E27FC236}">
                <a16:creationId xmlns:a16="http://schemas.microsoft.com/office/drawing/2014/main" id="{974AA512-0626-46EA-9229-571D9AF083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52210"/>
            <a:ext cx="9144000" cy="858278"/>
          </a:xfrm>
          <a:custGeom>
            <a:avLst/>
            <a:gdLst>
              <a:gd name="connsiteX0" fmla="*/ 7068995 w 12192000"/>
              <a:gd name="connsiteY0" fmla="*/ 0 h 858278"/>
              <a:gd name="connsiteX1" fmla="*/ 7213949 w 12192000"/>
              <a:gd name="connsiteY1" fmla="*/ 8225 h 858278"/>
              <a:gd name="connsiteX2" fmla="*/ 7328251 w 12192000"/>
              <a:gd name="connsiteY2" fmla="*/ 11589 h 858278"/>
              <a:gd name="connsiteX3" fmla="*/ 7420557 w 12192000"/>
              <a:gd name="connsiteY3" fmla="*/ 21122 h 858278"/>
              <a:gd name="connsiteX4" fmla="*/ 7453008 w 12192000"/>
              <a:gd name="connsiteY4" fmla="*/ 26731 h 858278"/>
              <a:gd name="connsiteX5" fmla="*/ 7710103 w 12192000"/>
              <a:gd name="connsiteY5" fmla="*/ 70471 h 858278"/>
              <a:gd name="connsiteX6" fmla="*/ 7984860 w 12192000"/>
              <a:gd name="connsiteY6" fmla="*/ 105427 h 858278"/>
              <a:gd name="connsiteX7" fmla="*/ 8162987 w 12192000"/>
              <a:gd name="connsiteY7" fmla="*/ 83368 h 858278"/>
              <a:gd name="connsiteX8" fmla="*/ 8229332 w 12192000"/>
              <a:gd name="connsiteY8" fmla="*/ 83743 h 858278"/>
              <a:gd name="connsiteX9" fmla="*/ 8534382 w 12192000"/>
              <a:gd name="connsiteY9" fmla="*/ 78696 h 858278"/>
              <a:gd name="connsiteX10" fmla="*/ 8588107 w 12192000"/>
              <a:gd name="connsiteY10" fmla="*/ 73275 h 858278"/>
              <a:gd name="connsiteX11" fmla="*/ 8878370 w 12192000"/>
              <a:gd name="connsiteY11" fmla="*/ 95520 h 858278"/>
              <a:gd name="connsiteX12" fmla="*/ 8983659 w 12192000"/>
              <a:gd name="connsiteY12" fmla="*/ 99259 h 858278"/>
              <a:gd name="connsiteX13" fmla="*/ 9080653 w 12192000"/>
              <a:gd name="connsiteY13" fmla="*/ 105427 h 858278"/>
              <a:gd name="connsiteX14" fmla="*/ 9216230 w 12192000"/>
              <a:gd name="connsiteY14" fmla="*/ 106922 h 858278"/>
              <a:gd name="connsiteX15" fmla="*/ 9356857 w 12192000"/>
              <a:gd name="connsiteY15" fmla="*/ 104118 h 858278"/>
              <a:gd name="connsiteX16" fmla="*/ 9513705 w 12192000"/>
              <a:gd name="connsiteY16" fmla="*/ 104679 h 858278"/>
              <a:gd name="connsiteX17" fmla="*/ 9575728 w 12192000"/>
              <a:gd name="connsiteY17" fmla="*/ 109538 h 858278"/>
              <a:gd name="connsiteX18" fmla="*/ 9743391 w 12192000"/>
              <a:gd name="connsiteY18" fmla="*/ 106174 h 858278"/>
              <a:gd name="connsiteX19" fmla="*/ 9831372 w 12192000"/>
              <a:gd name="connsiteY19" fmla="*/ 111781 h 858278"/>
              <a:gd name="connsiteX20" fmla="*/ 9976326 w 12192000"/>
              <a:gd name="connsiteY20" fmla="*/ 112904 h 858278"/>
              <a:gd name="connsiteX21" fmla="*/ 10023562 w 12192000"/>
              <a:gd name="connsiteY21" fmla="*/ 114213 h 858278"/>
              <a:gd name="connsiteX22" fmla="*/ 10065749 w 12192000"/>
              <a:gd name="connsiteY22" fmla="*/ 114960 h 858278"/>
              <a:gd name="connsiteX23" fmla="*/ 10210339 w 12192000"/>
              <a:gd name="connsiteY23" fmla="*/ 99631 h 858278"/>
              <a:gd name="connsiteX24" fmla="*/ 10338705 w 12192000"/>
              <a:gd name="connsiteY24" fmla="*/ 98697 h 858278"/>
              <a:gd name="connsiteX25" fmla="*/ 10563705 w 12192000"/>
              <a:gd name="connsiteY25" fmla="*/ 86359 h 858278"/>
              <a:gd name="connsiteX26" fmla="*/ 10613466 w 12192000"/>
              <a:gd name="connsiteY26" fmla="*/ 90659 h 858278"/>
              <a:gd name="connsiteX27" fmla="*/ 10769235 w 12192000"/>
              <a:gd name="connsiteY27" fmla="*/ 92341 h 858278"/>
              <a:gd name="connsiteX28" fmla="*/ 10857939 w 12192000"/>
              <a:gd name="connsiteY28" fmla="*/ 93650 h 858278"/>
              <a:gd name="connsiteX29" fmla="*/ 10967551 w 12192000"/>
              <a:gd name="connsiteY29" fmla="*/ 84677 h 858278"/>
              <a:gd name="connsiteX30" fmla="*/ 11157935 w 12192000"/>
              <a:gd name="connsiteY30" fmla="*/ 65612 h 858278"/>
              <a:gd name="connsiteX31" fmla="*/ 11208056 w 12192000"/>
              <a:gd name="connsiteY31" fmla="*/ 62621 h 858278"/>
              <a:gd name="connsiteX32" fmla="*/ 11299645 w 12192000"/>
              <a:gd name="connsiteY32" fmla="*/ 53460 h 858278"/>
              <a:gd name="connsiteX33" fmla="*/ 11316229 w 12192000"/>
              <a:gd name="connsiteY33" fmla="*/ 51778 h 858278"/>
              <a:gd name="connsiteX34" fmla="*/ 11455774 w 12192000"/>
              <a:gd name="connsiteY34" fmla="*/ 28599 h 858278"/>
              <a:gd name="connsiteX35" fmla="*/ 11528249 w 12192000"/>
              <a:gd name="connsiteY35" fmla="*/ 26731 h 858278"/>
              <a:gd name="connsiteX36" fmla="*/ 11736664 w 12192000"/>
              <a:gd name="connsiteY36" fmla="*/ 26543 h 858278"/>
              <a:gd name="connsiteX37" fmla="*/ 11825004 w 12192000"/>
              <a:gd name="connsiteY37" fmla="*/ 30095 h 858278"/>
              <a:gd name="connsiteX38" fmla="*/ 12037383 w 12192000"/>
              <a:gd name="connsiteY38" fmla="*/ 43740 h 858278"/>
              <a:gd name="connsiteX39" fmla="*/ 12170798 w 12192000"/>
              <a:gd name="connsiteY39" fmla="*/ 50469 h 858278"/>
              <a:gd name="connsiteX40" fmla="*/ 12192000 w 12192000"/>
              <a:gd name="connsiteY40" fmla="*/ 51944 h 858278"/>
              <a:gd name="connsiteX41" fmla="*/ 12192000 w 12192000"/>
              <a:gd name="connsiteY41" fmla="*/ 200794 h 858278"/>
              <a:gd name="connsiteX42" fmla="*/ 12145556 w 12192000"/>
              <a:gd name="connsiteY42" fmla="*/ 203937 h 858278"/>
              <a:gd name="connsiteX43" fmla="*/ 12007095 w 12192000"/>
              <a:gd name="connsiteY43" fmla="*/ 241882 h 858278"/>
              <a:gd name="connsiteX44" fmla="*/ 11918395 w 12192000"/>
              <a:gd name="connsiteY44" fmla="*/ 243752 h 858278"/>
              <a:gd name="connsiteX45" fmla="*/ 11762625 w 12192000"/>
              <a:gd name="connsiteY45" fmla="*/ 188608 h 858278"/>
              <a:gd name="connsiteX46" fmla="*/ 11699883 w 12192000"/>
              <a:gd name="connsiteY46" fmla="*/ 182254 h 858278"/>
              <a:gd name="connsiteX47" fmla="*/ 11591351 w 12192000"/>
              <a:gd name="connsiteY47" fmla="*/ 178702 h 858278"/>
              <a:gd name="connsiteX48" fmla="*/ 11492554 w 12192000"/>
              <a:gd name="connsiteY48" fmla="*/ 196272 h 858278"/>
              <a:gd name="connsiteX49" fmla="*/ 11259979 w 12192000"/>
              <a:gd name="connsiteY49" fmla="*/ 283006 h 858278"/>
              <a:gd name="connsiteX50" fmla="*/ 11221397 w 12192000"/>
              <a:gd name="connsiteY50" fmla="*/ 291605 h 858278"/>
              <a:gd name="connsiteX51" fmla="*/ 11153249 w 12192000"/>
              <a:gd name="connsiteY51" fmla="*/ 297401 h 858278"/>
              <a:gd name="connsiteX52" fmla="*/ 10884980 w 12192000"/>
              <a:gd name="connsiteY52" fmla="*/ 367310 h 858278"/>
              <a:gd name="connsiteX53" fmla="*/ 10826205 w 12192000"/>
              <a:gd name="connsiteY53" fmla="*/ 366749 h 858278"/>
              <a:gd name="connsiteX54" fmla="*/ 10729570 w 12192000"/>
              <a:gd name="connsiteY54" fmla="*/ 360767 h 858278"/>
              <a:gd name="connsiteX55" fmla="*/ 10625364 w 12192000"/>
              <a:gd name="connsiteY55" fmla="*/ 372171 h 858278"/>
              <a:gd name="connsiteX56" fmla="*/ 10549282 w 12192000"/>
              <a:gd name="connsiteY56" fmla="*/ 380208 h 858278"/>
              <a:gd name="connsiteX57" fmla="*/ 10336184 w 12192000"/>
              <a:gd name="connsiteY57" fmla="*/ 356656 h 858278"/>
              <a:gd name="connsiteX58" fmla="*/ 10158780 w 12192000"/>
              <a:gd name="connsiteY58" fmla="*/ 333477 h 858278"/>
              <a:gd name="connsiteX59" fmla="*/ 10134261 w 12192000"/>
              <a:gd name="connsiteY59" fmla="*/ 336654 h 858278"/>
              <a:gd name="connsiteX60" fmla="*/ 9898441 w 12192000"/>
              <a:gd name="connsiteY60" fmla="*/ 355722 h 858278"/>
              <a:gd name="connsiteX61" fmla="*/ 9795318 w 12192000"/>
              <a:gd name="connsiteY61" fmla="*/ 381703 h 858278"/>
              <a:gd name="connsiteX62" fmla="*/ 9653613 w 12192000"/>
              <a:gd name="connsiteY62" fmla="*/ 404695 h 858278"/>
              <a:gd name="connsiteX63" fmla="*/ 9496038 w 12192000"/>
              <a:gd name="connsiteY63" fmla="*/ 432174 h 858278"/>
              <a:gd name="connsiteX64" fmla="*/ 9380293 w 12192000"/>
              <a:gd name="connsiteY64" fmla="*/ 445446 h 858278"/>
              <a:gd name="connsiteX65" fmla="*/ 9209742 w 12192000"/>
              <a:gd name="connsiteY65" fmla="*/ 435726 h 858278"/>
              <a:gd name="connsiteX66" fmla="*/ 9174763 w 12192000"/>
              <a:gd name="connsiteY66" fmla="*/ 427874 h 858278"/>
              <a:gd name="connsiteX67" fmla="*/ 8839428 w 12192000"/>
              <a:gd name="connsiteY67" fmla="*/ 368992 h 858278"/>
              <a:gd name="connsiteX68" fmla="*/ 8615871 w 12192000"/>
              <a:gd name="connsiteY68" fmla="*/ 368244 h 858278"/>
              <a:gd name="connsiteX69" fmla="*/ 8541590 w 12192000"/>
              <a:gd name="connsiteY69" fmla="*/ 377030 h 858278"/>
              <a:gd name="connsiteX70" fmla="*/ 8406013 w 12192000"/>
              <a:gd name="connsiteY70" fmla="*/ 416097 h 858278"/>
              <a:gd name="connsiteX71" fmla="*/ 8346160 w 12192000"/>
              <a:gd name="connsiteY71" fmla="*/ 421706 h 858278"/>
              <a:gd name="connsiteX72" fmla="*/ 8240152 w 12192000"/>
              <a:gd name="connsiteY72" fmla="*/ 425445 h 858278"/>
              <a:gd name="connsiteX73" fmla="*/ 8010102 w 12192000"/>
              <a:gd name="connsiteY73" fmla="*/ 421706 h 858278"/>
              <a:gd name="connsiteX74" fmla="*/ 7710103 w 12192000"/>
              <a:gd name="connsiteY74" fmla="*/ 437595 h 858278"/>
              <a:gd name="connsiteX75" fmla="*/ 7591114 w 12192000"/>
              <a:gd name="connsiteY75" fmla="*/ 432735 h 858278"/>
              <a:gd name="connsiteX76" fmla="*/ 7462749 w 12192000"/>
              <a:gd name="connsiteY76" fmla="*/ 424322 h 858278"/>
              <a:gd name="connsiteX77" fmla="*/ 7425244 w 12192000"/>
              <a:gd name="connsiteY77" fmla="*/ 424697 h 858278"/>
              <a:gd name="connsiteX78" fmla="*/ 7228012 w 12192000"/>
              <a:gd name="connsiteY78" fmla="*/ 444510 h 858278"/>
              <a:gd name="connsiteX79" fmla="*/ 7182936 w 12192000"/>
              <a:gd name="connsiteY79" fmla="*/ 457783 h 858278"/>
              <a:gd name="connsiteX80" fmla="*/ 7065391 w 12192000"/>
              <a:gd name="connsiteY80" fmla="*/ 452362 h 858278"/>
              <a:gd name="connsiteX81" fmla="*/ 6960826 w 12192000"/>
              <a:gd name="connsiteY81" fmla="*/ 430679 h 858278"/>
              <a:gd name="connsiteX82" fmla="*/ 6361185 w 12192000"/>
              <a:gd name="connsiteY82" fmla="*/ 383946 h 858278"/>
              <a:gd name="connsiteX83" fmla="*/ 6000609 w 12192000"/>
              <a:gd name="connsiteY83" fmla="*/ 383198 h 858278"/>
              <a:gd name="connsiteX84" fmla="*/ 5748205 w 12192000"/>
              <a:gd name="connsiteY84" fmla="*/ 362637 h 858278"/>
              <a:gd name="connsiteX85" fmla="*/ 5706377 w 12192000"/>
              <a:gd name="connsiteY85" fmla="*/ 340954 h 858278"/>
              <a:gd name="connsiteX86" fmla="*/ 5552410 w 12192000"/>
              <a:gd name="connsiteY86" fmla="*/ 317962 h 858278"/>
              <a:gd name="connsiteX87" fmla="*/ 5406015 w 12192000"/>
              <a:gd name="connsiteY87" fmla="*/ 365442 h 858278"/>
              <a:gd name="connsiteX88" fmla="*/ 5222482 w 12192000"/>
              <a:gd name="connsiteY88" fmla="*/ 437222 h 858278"/>
              <a:gd name="connsiteX89" fmla="*/ 5122603 w 12192000"/>
              <a:gd name="connsiteY89" fmla="*/ 437781 h 858278"/>
              <a:gd name="connsiteX90" fmla="*/ 4916712 w 12192000"/>
              <a:gd name="connsiteY90" fmla="*/ 451801 h 858278"/>
              <a:gd name="connsiteX91" fmla="*/ 4773924 w 12192000"/>
              <a:gd name="connsiteY91" fmla="*/ 475728 h 858278"/>
              <a:gd name="connsiteX92" fmla="*/ 4573806 w 12192000"/>
              <a:gd name="connsiteY92" fmla="*/ 504140 h 858278"/>
              <a:gd name="connsiteX93" fmla="*/ 4499166 w 12192000"/>
              <a:gd name="connsiteY93" fmla="*/ 519094 h 858278"/>
              <a:gd name="connsiteX94" fmla="*/ 4320680 w 12192000"/>
              <a:gd name="connsiteY94" fmla="*/ 541339 h 858278"/>
              <a:gd name="connsiteX95" fmla="*/ 4172841 w 12192000"/>
              <a:gd name="connsiteY95" fmla="*/ 555918 h 858278"/>
              <a:gd name="connsiteX96" fmla="*/ 4053493 w 12192000"/>
              <a:gd name="connsiteY96" fmla="*/ 601529 h 858278"/>
              <a:gd name="connsiteX97" fmla="*/ 4015270 w 12192000"/>
              <a:gd name="connsiteY97" fmla="*/ 625082 h 858278"/>
              <a:gd name="connsiteX98" fmla="*/ 3983539 w 12192000"/>
              <a:gd name="connsiteY98" fmla="*/ 640223 h 858278"/>
              <a:gd name="connsiteX99" fmla="*/ 3842917 w 12192000"/>
              <a:gd name="connsiteY99" fmla="*/ 729013 h 858278"/>
              <a:gd name="connsiteX100" fmla="*/ 3827051 w 12192000"/>
              <a:gd name="connsiteY100" fmla="*/ 736490 h 858278"/>
              <a:gd name="connsiteX101" fmla="*/ 3636666 w 12192000"/>
              <a:gd name="connsiteY101" fmla="*/ 777428 h 858278"/>
              <a:gd name="connsiteX102" fmla="*/ 3569598 w 12192000"/>
              <a:gd name="connsiteY102" fmla="*/ 799671 h 858278"/>
              <a:gd name="connsiteX103" fmla="*/ 3431859 w 12192000"/>
              <a:gd name="connsiteY103" fmla="*/ 855189 h 858278"/>
              <a:gd name="connsiteX104" fmla="*/ 3377411 w 12192000"/>
              <a:gd name="connsiteY104" fmla="*/ 857058 h 858278"/>
              <a:gd name="connsiteX105" fmla="*/ 3176930 w 12192000"/>
              <a:gd name="connsiteY105" fmla="*/ 823786 h 858278"/>
              <a:gd name="connsiteX106" fmla="*/ 3075245 w 12192000"/>
              <a:gd name="connsiteY106" fmla="*/ 786212 h 858278"/>
              <a:gd name="connsiteX107" fmla="*/ 3039911 w 12192000"/>
              <a:gd name="connsiteY107" fmla="*/ 771258 h 858278"/>
              <a:gd name="connsiteX108" fmla="*/ 2790392 w 12192000"/>
              <a:gd name="connsiteY108" fmla="*/ 787334 h 858278"/>
              <a:gd name="connsiteX109" fmla="*/ 2720801 w 12192000"/>
              <a:gd name="connsiteY109" fmla="*/ 790887 h 858278"/>
              <a:gd name="connsiteX110" fmla="*/ 2482098 w 12192000"/>
              <a:gd name="connsiteY110" fmla="*/ 808832 h 858278"/>
              <a:gd name="connsiteX111" fmla="*/ 2432700 w 12192000"/>
              <a:gd name="connsiteY111" fmla="*/ 804532 h 858278"/>
              <a:gd name="connsiteX112" fmla="*/ 2111065 w 12192000"/>
              <a:gd name="connsiteY112" fmla="*/ 800980 h 858278"/>
              <a:gd name="connsiteX113" fmla="*/ 2088707 w 12192000"/>
              <a:gd name="connsiteY113" fmla="*/ 811261 h 858278"/>
              <a:gd name="connsiteX114" fmla="*/ 1973323 w 12192000"/>
              <a:gd name="connsiteY114" fmla="*/ 841731 h 858278"/>
              <a:gd name="connsiteX115" fmla="*/ 1819359 w 12192000"/>
              <a:gd name="connsiteY115" fmla="*/ 849581 h 858278"/>
              <a:gd name="connsiteX116" fmla="*/ 1791232 w 12192000"/>
              <a:gd name="connsiteY116" fmla="*/ 846776 h 858278"/>
              <a:gd name="connsiteX117" fmla="*/ 1687387 w 12192000"/>
              <a:gd name="connsiteY117" fmla="*/ 827897 h 858278"/>
              <a:gd name="connsiteX118" fmla="*/ 1454092 w 12192000"/>
              <a:gd name="connsiteY118" fmla="*/ 810327 h 858278"/>
              <a:gd name="connsiteX119" fmla="*/ 1408662 w 12192000"/>
              <a:gd name="connsiteY119" fmla="*/ 803970 h 858278"/>
              <a:gd name="connsiteX120" fmla="*/ 1326809 w 12192000"/>
              <a:gd name="connsiteY120" fmla="*/ 794064 h 858278"/>
              <a:gd name="connsiteX121" fmla="*/ 1105054 w 12192000"/>
              <a:gd name="connsiteY121" fmla="*/ 787521 h 858278"/>
              <a:gd name="connsiteX122" fmla="*/ 997604 w 12192000"/>
              <a:gd name="connsiteY122" fmla="*/ 797241 h 858278"/>
              <a:gd name="connsiteX123" fmla="*/ 949648 w 12192000"/>
              <a:gd name="connsiteY123" fmla="*/ 796680 h 858278"/>
              <a:gd name="connsiteX124" fmla="*/ 789552 w 12192000"/>
              <a:gd name="connsiteY124" fmla="*/ 771819 h 858278"/>
              <a:gd name="connsiteX125" fmla="*/ 396881 w 12192000"/>
              <a:gd name="connsiteY125" fmla="*/ 787707 h 858278"/>
              <a:gd name="connsiteX126" fmla="*/ 272843 w 12192000"/>
              <a:gd name="connsiteY126" fmla="*/ 801166 h 858278"/>
              <a:gd name="connsiteX127" fmla="*/ 206859 w 12192000"/>
              <a:gd name="connsiteY127" fmla="*/ 803036 h 858278"/>
              <a:gd name="connsiteX128" fmla="*/ 114552 w 12192000"/>
              <a:gd name="connsiteY128" fmla="*/ 784157 h 858278"/>
              <a:gd name="connsiteX129" fmla="*/ 30492 w 12192000"/>
              <a:gd name="connsiteY129" fmla="*/ 773619 h 858278"/>
              <a:gd name="connsiteX130" fmla="*/ 0 w 12192000"/>
              <a:gd name="connsiteY130" fmla="*/ 776145 h 858278"/>
              <a:gd name="connsiteX131" fmla="*/ 0 w 12192000"/>
              <a:gd name="connsiteY131" fmla="*/ 281806 h 858278"/>
              <a:gd name="connsiteX132" fmla="*/ 106258 w 12192000"/>
              <a:gd name="connsiteY132" fmla="*/ 293849 h 858278"/>
              <a:gd name="connsiteX133" fmla="*/ 145560 w 12192000"/>
              <a:gd name="connsiteY133" fmla="*/ 300203 h 858278"/>
              <a:gd name="connsiteX134" fmla="*/ 178377 w 12192000"/>
              <a:gd name="connsiteY134" fmla="*/ 310859 h 858278"/>
              <a:gd name="connsiteX135" fmla="*/ 278612 w 12192000"/>
              <a:gd name="connsiteY135" fmla="*/ 335345 h 858278"/>
              <a:gd name="connsiteX136" fmla="*/ 361546 w 12192000"/>
              <a:gd name="connsiteY136" fmla="*/ 336093 h 858278"/>
              <a:gd name="connsiteX137" fmla="*/ 476567 w 12192000"/>
              <a:gd name="connsiteY137" fmla="*/ 349926 h 858278"/>
              <a:gd name="connsiteX138" fmla="*/ 691112 w 12192000"/>
              <a:gd name="connsiteY138" fmla="*/ 363572 h 858278"/>
              <a:gd name="connsiteX139" fmla="*/ 735104 w 12192000"/>
              <a:gd name="connsiteY139" fmla="*/ 371424 h 858278"/>
              <a:gd name="connsiteX140" fmla="*/ 1001208 w 12192000"/>
              <a:gd name="connsiteY140" fmla="*/ 408622 h 858278"/>
              <a:gd name="connsiteX141" fmla="*/ 1214309 w 12192000"/>
              <a:gd name="connsiteY141" fmla="*/ 407873 h 858278"/>
              <a:gd name="connsiteX142" fmla="*/ 1230894 w 12192000"/>
              <a:gd name="connsiteY142" fmla="*/ 406191 h 858278"/>
              <a:gd name="connsiteX143" fmla="*/ 1312386 w 12192000"/>
              <a:gd name="connsiteY143" fmla="*/ 393855 h 858278"/>
              <a:gd name="connsiteX144" fmla="*/ 1438590 w 12192000"/>
              <a:gd name="connsiteY144" fmla="*/ 397218 h 858278"/>
              <a:gd name="connsiteX145" fmla="*/ 1525488 w 12192000"/>
              <a:gd name="connsiteY145" fmla="*/ 414229 h 858278"/>
              <a:gd name="connsiteX146" fmla="*/ 1633661 w 12192000"/>
              <a:gd name="connsiteY146" fmla="*/ 414977 h 858278"/>
              <a:gd name="connsiteX147" fmla="*/ 1757340 w 12192000"/>
              <a:gd name="connsiteY147" fmla="*/ 404323 h 858278"/>
              <a:gd name="connsiteX148" fmla="*/ 1812867 w 12192000"/>
              <a:gd name="connsiteY148" fmla="*/ 402079 h 858278"/>
              <a:gd name="connsiteX149" fmla="*/ 1965392 w 12192000"/>
              <a:gd name="connsiteY149" fmla="*/ 380021 h 858278"/>
              <a:gd name="connsiteX150" fmla="*/ 2056257 w 12192000"/>
              <a:gd name="connsiteY150" fmla="*/ 385442 h 858278"/>
              <a:gd name="connsiteX151" fmla="*/ 2145680 w 12192000"/>
              <a:gd name="connsiteY151" fmla="*/ 400023 h 858278"/>
              <a:gd name="connsiteX152" fmla="*/ 2203009 w 12192000"/>
              <a:gd name="connsiteY152" fmla="*/ 414043 h 858278"/>
              <a:gd name="connsiteX153" fmla="*/ 2318757 w 12192000"/>
              <a:gd name="connsiteY153" fmla="*/ 423949 h 858278"/>
              <a:gd name="connsiteX154" fmla="*/ 2340028 w 12192000"/>
              <a:gd name="connsiteY154" fmla="*/ 422454 h 858278"/>
              <a:gd name="connsiteX155" fmla="*/ 2685467 w 12192000"/>
              <a:gd name="connsiteY155" fmla="*/ 410116 h 858278"/>
              <a:gd name="connsiteX156" fmla="*/ 2822482 w 12192000"/>
              <a:gd name="connsiteY156" fmla="*/ 390303 h 858278"/>
              <a:gd name="connsiteX157" fmla="*/ 2851692 w 12192000"/>
              <a:gd name="connsiteY157" fmla="*/ 387873 h 858278"/>
              <a:gd name="connsiteX158" fmla="*/ 3143397 w 12192000"/>
              <a:gd name="connsiteY158" fmla="*/ 365628 h 858278"/>
              <a:gd name="connsiteX159" fmla="*/ 3175847 w 12192000"/>
              <a:gd name="connsiteY159" fmla="*/ 364694 h 858278"/>
              <a:gd name="connsiteX160" fmla="*/ 3266354 w 12192000"/>
              <a:gd name="connsiteY160" fmla="*/ 368619 h 858278"/>
              <a:gd name="connsiteX161" fmla="*/ 3479815 w 12192000"/>
              <a:gd name="connsiteY161" fmla="*/ 328243 h 858278"/>
              <a:gd name="connsiteX162" fmla="*/ 3693636 w 12192000"/>
              <a:gd name="connsiteY162" fmla="*/ 314409 h 858278"/>
              <a:gd name="connsiteX163" fmla="*/ 3811186 w 12192000"/>
              <a:gd name="connsiteY163" fmla="*/ 314598 h 858278"/>
              <a:gd name="connsiteX164" fmla="*/ 3895199 w 12192000"/>
              <a:gd name="connsiteY164" fmla="*/ 304689 h 858278"/>
              <a:gd name="connsiteX165" fmla="*/ 4101809 w 12192000"/>
              <a:gd name="connsiteY165" fmla="*/ 274595 h 858278"/>
              <a:gd name="connsiteX166" fmla="*/ 4199167 w 12192000"/>
              <a:gd name="connsiteY166" fmla="*/ 269922 h 858278"/>
              <a:gd name="connsiteX167" fmla="*/ 4302653 w 12192000"/>
              <a:gd name="connsiteY167" fmla="*/ 259827 h 858278"/>
              <a:gd name="connsiteX168" fmla="*/ 4558660 w 12192000"/>
              <a:gd name="connsiteY168" fmla="*/ 214592 h 858278"/>
              <a:gd name="connsiteX169" fmla="*/ 4767795 w 12192000"/>
              <a:gd name="connsiteY169" fmla="*/ 217208 h 858278"/>
              <a:gd name="connsiteX170" fmla="*/ 4901207 w 12192000"/>
              <a:gd name="connsiteY170" fmla="*/ 216648 h 858278"/>
              <a:gd name="connsiteX171" fmla="*/ 5060224 w 12192000"/>
              <a:gd name="connsiteY171" fmla="*/ 201694 h 858278"/>
              <a:gd name="connsiteX172" fmla="*/ 5190391 w 12192000"/>
              <a:gd name="connsiteY172" fmla="*/ 179822 h 858278"/>
              <a:gd name="connsiteX173" fmla="*/ 5370320 w 12192000"/>
              <a:gd name="connsiteY173" fmla="*/ 162439 h 858278"/>
              <a:gd name="connsiteX174" fmla="*/ 5549530 w 12192000"/>
              <a:gd name="connsiteY174" fmla="*/ 128978 h 858278"/>
              <a:gd name="connsiteX175" fmla="*/ 5674647 w 12192000"/>
              <a:gd name="connsiteY175" fmla="*/ 103370 h 858278"/>
              <a:gd name="connsiteX176" fmla="*/ 5848803 w 12192000"/>
              <a:gd name="connsiteY176" fmla="*/ 80752 h 858278"/>
              <a:gd name="connsiteX177" fmla="*/ 6115270 w 12192000"/>
              <a:gd name="connsiteY177" fmla="*/ 64864 h 858278"/>
              <a:gd name="connsiteX178" fmla="*/ 6237866 w 12192000"/>
              <a:gd name="connsiteY178" fmla="*/ 63180 h 858278"/>
              <a:gd name="connsiteX179" fmla="*/ 6431858 w 12192000"/>
              <a:gd name="connsiteY179" fmla="*/ 25983 h 858278"/>
              <a:gd name="connsiteX180" fmla="*/ 6514789 w 12192000"/>
              <a:gd name="connsiteY180" fmla="*/ 8038 h 858278"/>
              <a:gd name="connsiteX181" fmla="*/ 6589430 w 12192000"/>
              <a:gd name="connsiteY181" fmla="*/ 22993 h 858278"/>
              <a:gd name="connsiteX182" fmla="*/ 6637745 w 12192000"/>
              <a:gd name="connsiteY182" fmla="*/ 40190 h 858278"/>
              <a:gd name="connsiteX183" fmla="*/ 6790630 w 12192000"/>
              <a:gd name="connsiteY183" fmla="*/ 25609 h 858278"/>
              <a:gd name="connsiteX184" fmla="*/ 6952890 w 12192000"/>
              <a:gd name="connsiteY184" fmla="*/ 10282 h 858278"/>
              <a:gd name="connsiteX185" fmla="*/ 7068995 w 12192000"/>
              <a:gd name="connsiteY185" fmla="*/ 0 h 858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12192000" h="858278">
                <a:moveTo>
                  <a:pt x="7068995" y="0"/>
                </a:moveTo>
                <a:cubicBezTo>
                  <a:pt x="7117313" y="0"/>
                  <a:pt x="7165270" y="5982"/>
                  <a:pt x="7213949" y="8225"/>
                </a:cubicBezTo>
                <a:cubicBezTo>
                  <a:pt x="7251807" y="10093"/>
                  <a:pt x="7290390" y="9345"/>
                  <a:pt x="7328251" y="11589"/>
                </a:cubicBezTo>
                <a:cubicBezTo>
                  <a:pt x="7359262" y="13272"/>
                  <a:pt x="7389909" y="17570"/>
                  <a:pt x="7420557" y="21122"/>
                </a:cubicBezTo>
                <a:cubicBezTo>
                  <a:pt x="7431737" y="22431"/>
                  <a:pt x="7442916" y="27479"/>
                  <a:pt x="7453008" y="26731"/>
                </a:cubicBezTo>
                <a:cubicBezTo>
                  <a:pt x="7553251" y="18693"/>
                  <a:pt x="7625366" y="54583"/>
                  <a:pt x="7710103" y="70471"/>
                </a:cubicBezTo>
                <a:cubicBezTo>
                  <a:pt x="7799166" y="87295"/>
                  <a:pt x="7885345" y="113090"/>
                  <a:pt x="7984860" y="105427"/>
                </a:cubicBezTo>
                <a:cubicBezTo>
                  <a:pt x="8045078" y="100754"/>
                  <a:pt x="8103129" y="89911"/>
                  <a:pt x="8162987" y="83368"/>
                </a:cubicBezTo>
                <a:cubicBezTo>
                  <a:pt x="8184261" y="81125"/>
                  <a:pt x="8208058" y="81500"/>
                  <a:pt x="8229332" y="83743"/>
                </a:cubicBezTo>
                <a:cubicBezTo>
                  <a:pt x="8332097" y="94025"/>
                  <a:pt x="8433417" y="95520"/>
                  <a:pt x="8534382" y="78696"/>
                </a:cubicBezTo>
                <a:cubicBezTo>
                  <a:pt x="8551686" y="75891"/>
                  <a:pt x="8570076" y="73275"/>
                  <a:pt x="8588107" y="73275"/>
                </a:cubicBezTo>
                <a:cubicBezTo>
                  <a:pt x="8686903" y="73275"/>
                  <a:pt x="8783897" y="77200"/>
                  <a:pt x="8878370" y="95520"/>
                </a:cubicBezTo>
                <a:cubicBezTo>
                  <a:pt x="8910101" y="101688"/>
                  <a:pt x="8948685" y="97763"/>
                  <a:pt x="8983659" y="99259"/>
                </a:cubicBezTo>
                <a:cubicBezTo>
                  <a:pt x="9016109" y="100566"/>
                  <a:pt x="9049283" y="101127"/>
                  <a:pt x="9080653" y="105427"/>
                </a:cubicBezTo>
                <a:cubicBezTo>
                  <a:pt x="9126447" y="111781"/>
                  <a:pt x="9168994" y="112529"/>
                  <a:pt x="9216230" y="106922"/>
                </a:cubicBezTo>
                <a:cubicBezTo>
                  <a:pt x="9261301" y="101688"/>
                  <a:pt x="9309980" y="104304"/>
                  <a:pt x="9356857" y="104118"/>
                </a:cubicBezTo>
                <a:cubicBezTo>
                  <a:pt x="9409140" y="103931"/>
                  <a:pt x="9461422" y="103745"/>
                  <a:pt x="9513705" y="104679"/>
                </a:cubicBezTo>
                <a:cubicBezTo>
                  <a:pt x="9534620" y="105052"/>
                  <a:pt x="9558416" y="112529"/>
                  <a:pt x="9575728" y="109538"/>
                </a:cubicBezTo>
                <a:cubicBezTo>
                  <a:pt x="9631615" y="99445"/>
                  <a:pt x="9687505" y="111595"/>
                  <a:pt x="9743391" y="106174"/>
                </a:cubicBezTo>
                <a:cubicBezTo>
                  <a:pt x="9770799" y="103370"/>
                  <a:pt x="9801807" y="111033"/>
                  <a:pt x="9831372" y="111781"/>
                </a:cubicBezTo>
                <a:cubicBezTo>
                  <a:pt x="9879691" y="113090"/>
                  <a:pt x="9928007" y="112529"/>
                  <a:pt x="9976326" y="112904"/>
                </a:cubicBezTo>
                <a:cubicBezTo>
                  <a:pt x="9992191" y="113090"/>
                  <a:pt x="10007697" y="113838"/>
                  <a:pt x="10023562" y="114213"/>
                </a:cubicBezTo>
                <a:cubicBezTo>
                  <a:pt x="10037626" y="114586"/>
                  <a:pt x="10052409" y="116267"/>
                  <a:pt x="10065749" y="114960"/>
                </a:cubicBezTo>
                <a:cubicBezTo>
                  <a:pt x="10114068" y="110286"/>
                  <a:pt x="10161664" y="102622"/>
                  <a:pt x="10210339" y="99631"/>
                </a:cubicBezTo>
                <a:cubicBezTo>
                  <a:pt x="10252526" y="97015"/>
                  <a:pt x="10296159" y="100566"/>
                  <a:pt x="10338705" y="98697"/>
                </a:cubicBezTo>
                <a:cubicBezTo>
                  <a:pt x="10413705" y="95520"/>
                  <a:pt x="10488705" y="89911"/>
                  <a:pt x="10563705" y="86359"/>
                </a:cubicBezTo>
                <a:cubicBezTo>
                  <a:pt x="10579933" y="85611"/>
                  <a:pt x="10596878" y="90286"/>
                  <a:pt x="10613466" y="90659"/>
                </a:cubicBezTo>
                <a:cubicBezTo>
                  <a:pt x="10665389" y="91593"/>
                  <a:pt x="10717312" y="91782"/>
                  <a:pt x="10769235" y="92341"/>
                </a:cubicBezTo>
                <a:cubicBezTo>
                  <a:pt x="10798801" y="92529"/>
                  <a:pt x="10828730" y="91968"/>
                  <a:pt x="10857939" y="93650"/>
                </a:cubicBezTo>
                <a:cubicBezTo>
                  <a:pt x="10896518" y="95893"/>
                  <a:pt x="10931493" y="99259"/>
                  <a:pt x="10967551" y="84677"/>
                </a:cubicBezTo>
                <a:cubicBezTo>
                  <a:pt x="11023081" y="62060"/>
                  <a:pt x="11093755" y="70846"/>
                  <a:pt x="11157935" y="65612"/>
                </a:cubicBezTo>
                <a:cubicBezTo>
                  <a:pt x="11174524" y="64303"/>
                  <a:pt x="11191472" y="64116"/>
                  <a:pt x="11208056" y="62621"/>
                </a:cubicBezTo>
                <a:cubicBezTo>
                  <a:pt x="11238708" y="59817"/>
                  <a:pt x="11268993" y="56639"/>
                  <a:pt x="11299645" y="53460"/>
                </a:cubicBezTo>
                <a:cubicBezTo>
                  <a:pt x="11305051" y="52901"/>
                  <a:pt x="11311180" y="52712"/>
                  <a:pt x="11316229" y="51778"/>
                </a:cubicBezTo>
                <a:cubicBezTo>
                  <a:pt x="11362747" y="43928"/>
                  <a:pt x="11408537" y="34956"/>
                  <a:pt x="11455774" y="28599"/>
                </a:cubicBezTo>
                <a:cubicBezTo>
                  <a:pt x="11478851" y="25422"/>
                  <a:pt x="11504452" y="25047"/>
                  <a:pt x="11528249" y="26731"/>
                </a:cubicBezTo>
                <a:cubicBezTo>
                  <a:pt x="11597839" y="31590"/>
                  <a:pt x="11666710" y="33647"/>
                  <a:pt x="11736664" y="26543"/>
                </a:cubicBezTo>
                <a:cubicBezTo>
                  <a:pt x="11764427" y="23740"/>
                  <a:pt x="11795439" y="28413"/>
                  <a:pt x="11825004" y="30095"/>
                </a:cubicBezTo>
                <a:cubicBezTo>
                  <a:pt x="11895677" y="34581"/>
                  <a:pt x="11966350" y="39442"/>
                  <a:pt x="12037383" y="43740"/>
                </a:cubicBezTo>
                <a:cubicBezTo>
                  <a:pt x="12081735" y="46358"/>
                  <a:pt x="12126447" y="47853"/>
                  <a:pt x="12170798" y="50469"/>
                </a:cubicBezTo>
                <a:lnTo>
                  <a:pt x="12192000" y="51944"/>
                </a:lnTo>
                <a:lnTo>
                  <a:pt x="12192000" y="200794"/>
                </a:lnTo>
                <a:lnTo>
                  <a:pt x="12145556" y="203937"/>
                </a:lnTo>
                <a:cubicBezTo>
                  <a:pt x="12092914" y="208610"/>
                  <a:pt x="12045318" y="220012"/>
                  <a:pt x="12007095" y="241882"/>
                </a:cubicBezTo>
                <a:cubicBezTo>
                  <a:pt x="11969958" y="263193"/>
                  <a:pt x="11961304" y="260763"/>
                  <a:pt x="11918395" y="243752"/>
                </a:cubicBezTo>
                <a:cubicBezTo>
                  <a:pt x="11868274" y="223937"/>
                  <a:pt x="11816350" y="205619"/>
                  <a:pt x="11762625" y="188608"/>
                </a:cubicBezTo>
                <a:cubicBezTo>
                  <a:pt x="11745677" y="183188"/>
                  <a:pt x="11721158" y="183375"/>
                  <a:pt x="11699883" y="182254"/>
                </a:cubicBezTo>
                <a:cubicBezTo>
                  <a:pt x="11663826" y="180197"/>
                  <a:pt x="11626685" y="176459"/>
                  <a:pt x="11591351" y="178702"/>
                </a:cubicBezTo>
                <a:cubicBezTo>
                  <a:pt x="11557458" y="180945"/>
                  <a:pt x="11523922" y="188608"/>
                  <a:pt x="11492554" y="196272"/>
                </a:cubicBezTo>
                <a:cubicBezTo>
                  <a:pt x="11404933" y="217769"/>
                  <a:pt x="11324524" y="244500"/>
                  <a:pt x="11259979" y="283006"/>
                </a:cubicBezTo>
                <a:cubicBezTo>
                  <a:pt x="11251689" y="288053"/>
                  <a:pt x="11235101" y="289924"/>
                  <a:pt x="11221397" y="291605"/>
                </a:cubicBezTo>
                <a:cubicBezTo>
                  <a:pt x="11199043" y="294410"/>
                  <a:pt x="11175966" y="297026"/>
                  <a:pt x="11153249" y="297401"/>
                </a:cubicBezTo>
                <a:cubicBezTo>
                  <a:pt x="11042914" y="299269"/>
                  <a:pt x="10956376" y="325439"/>
                  <a:pt x="10884980" y="367310"/>
                </a:cubicBezTo>
                <a:cubicBezTo>
                  <a:pt x="10864428" y="379273"/>
                  <a:pt x="10848562" y="380582"/>
                  <a:pt x="10826205" y="366749"/>
                </a:cubicBezTo>
                <a:cubicBezTo>
                  <a:pt x="10800247" y="350674"/>
                  <a:pt x="10763107" y="357029"/>
                  <a:pt x="10729570" y="360767"/>
                </a:cubicBezTo>
                <a:cubicBezTo>
                  <a:pt x="10694958" y="364506"/>
                  <a:pt x="10659980" y="368433"/>
                  <a:pt x="10625364" y="372171"/>
                </a:cubicBezTo>
                <a:cubicBezTo>
                  <a:pt x="10599766" y="374787"/>
                  <a:pt x="10574524" y="377030"/>
                  <a:pt x="10549282" y="380208"/>
                </a:cubicBezTo>
                <a:cubicBezTo>
                  <a:pt x="10470678" y="390116"/>
                  <a:pt x="10400005" y="387125"/>
                  <a:pt x="10336184" y="356656"/>
                </a:cubicBezTo>
                <a:cubicBezTo>
                  <a:pt x="10287505" y="333291"/>
                  <a:pt x="10225126" y="326373"/>
                  <a:pt x="10158780" y="333477"/>
                </a:cubicBezTo>
                <a:cubicBezTo>
                  <a:pt x="10150486" y="334411"/>
                  <a:pt x="10140030" y="338150"/>
                  <a:pt x="10134261" y="336654"/>
                </a:cubicBezTo>
                <a:cubicBezTo>
                  <a:pt x="10047362" y="314784"/>
                  <a:pt x="9978491" y="353292"/>
                  <a:pt x="9898441" y="355722"/>
                </a:cubicBezTo>
                <a:cubicBezTo>
                  <a:pt x="9863107" y="356842"/>
                  <a:pt x="9827049" y="370676"/>
                  <a:pt x="9795318" y="381703"/>
                </a:cubicBezTo>
                <a:cubicBezTo>
                  <a:pt x="9751686" y="396846"/>
                  <a:pt x="9712743" y="411425"/>
                  <a:pt x="9653613" y="404695"/>
                </a:cubicBezTo>
                <a:cubicBezTo>
                  <a:pt x="9594478" y="397780"/>
                  <a:pt x="9540390" y="410491"/>
                  <a:pt x="9496038" y="432174"/>
                </a:cubicBezTo>
                <a:cubicBezTo>
                  <a:pt x="9462145" y="448624"/>
                  <a:pt x="9425005" y="450119"/>
                  <a:pt x="9380293" y="445446"/>
                </a:cubicBezTo>
                <a:cubicBezTo>
                  <a:pt x="9324403" y="439651"/>
                  <a:pt x="9266351" y="439276"/>
                  <a:pt x="9209742" y="435726"/>
                </a:cubicBezTo>
                <a:cubicBezTo>
                  <a:pt x="9197480" y="434979"/>
                  <a:pt x="9181978" y="432361"/>
                  <a:pt x="9174763" y="427874"/>
                </a:cubicBezTo>
                <a:cubicBezTo>
                  <a:pt x="9086422" y="372171"/>
                  <a:pt x="8962024" y="371610"/>
                  <a:pt x="8839428" y="368992"/>
                </a:cubicBezTo>
                <a:cubicBezTo>
                  <a:pt x="8765151" y="367310"/>
                  <a:pt x="8690511" y="367310"/>
                  <a:pt x="8615871" y="368244"/>
                </a:cubicBezTo>
                <a:cubicBezTo>
                  <a:pt x="8590628" y="368433"/>
                  <a:pt x="8563948" y="371424"/>
                  <a:pt x="8541590" y="377030"/>
                </a:cubicBezTo>
                <a:cubicBezTo>
                  <a:pt x="8495076" y="388807"/>
                  <a:pt x="8452171" y="404134"/>
                  <a:pt x="8406013" y="416097"/>
                </a:cubicBezTo>
                <a:cubicBezTo>
                  <a:pt x="8388709" y="420772"/>
                  <a:pt x="8366352" y="420959"/>
                  <a:pt x="8346160" y="421706"/>
                </a:cubicBezTo>
                <a:cubicBezTo>
                  <a:pt x="8310462" y="423202"/>
                  <a:pt x="8270800" y="418715"/>
                  <a:pt x="8240152" y="425445"/>
                </a:cubicBezTo>
                <a:cubicBezTo>
                  <a:pt x="8160461" y="442828"/>
                  <a:pt x="8085821" y="438903"/>
                  <a:pt x="8010102" y="421706"/>
                </a:cubicBezTo>
                <a:cubicBezTo>
                  <a:pt x="7904091" y="397593"/>
                  <a:pt x="7803853" y="399462"/>
                  <a:pt x="7710103" y="437595"/>
                </a:cubicBezTo>
                <a:cubicBezTo>
                  <a:pt x="7667915" y="454792"/>
                  <a:pt x="7626808" y="446567"/>
                  <a:pt x="7591114" y="432735"/>
                </a:cubicBezTo>
                <a:cubicBezTo>
                  <a:pt x="7550006" y="416659"/>
                  <a:pt x="7509980" y="412547"/>
                  <a:pt x="7462749" y="424322"/>
                </a:cubicBezTo>
                <a:cubicBezTo>
                  <a:pt x="7452289" y="426940"/>
                  <a:pt x="7437506" y="425631"/>
                  <a:pt x="7425244" y="424697"/>
                </a:cubicBezTo>
                <a:cubicBezTo>
                  <a:pt x="7355294" y="420024"/>
                  <a:pt x="7284982" y="412173"/>
                  <a:pt x="7228012" y="444510"/>
                </a:cubicBezTo>
                <a:cubicBezTo>
                  <a:pt x="7216832" y="450867"/>
                  <a:pt x="7198083" y="453483"/>
                  <a:pt x="7182936" y="457783"/>
                </a:cubicBezTo>
                <a:cubicBezTo>
                  <a:pt x="7119476" y="475355"/>
                  <a:pt x="7122000" y="473671"/>
                  <a:pt x="7065391" y="452362"/>
                </a:cubicBezTo>
                <a:cubicBezTo>
                  <a:pt x="7035822" y="441147"/>
                  <a:pt x="6995078" y="429745"/>
                  <a:pt x="6960826" y="430679"/>
                </a:cubicBezTo>
                <a:cubicBezTo>
                  <a:pt x="6754212" y="436286"/>
                  <a:pt x="6557699" y="409368"/>
                  <a:pt x="6361185" y="383946"/>
                </a:cubicBezTo>
                <a:cubicBezTo>
                  <a:pt x="6240032" y="368244"/>
                  <a:pt x="6121762" y="367310"/>
                  <a:pt x="6000609" y="383198"/>
                </a:cubicBezTo>
                <a:cubicBezTo>
                  <a:pt x="5912987" y="394789"/>
                  <a:pt x="5830053" y="375721"/>
                  <a:pt x="5748205" y="362637"/>
                </a:cubicBezTo>
                <a:cubicBezTo>
                  <a:pt x="5731256" y="360021"/>
                  <a:pt x="5715391" y="349740"/>
                  <a:pt x="5706377" y="340954"/>
                </a:cubicBezTo>
                <a:cubicBezTo>
                  <a:pt x="5673924" y="309923"/>
                  <a:pt x="5620199" y="305064"/>
                  <a:pt x="5552410" y="317962"/>
                </a:cubicBezTo>
                <a:cubicBezTo>
                  <a:pt x="5498686" y="328057"/>
                  <a:pt x="5449647" y="341515"/>
                  <a:pt x="5406015" y="365442"/>
                </a:cubicBezTo>
                <a:cubicBezTo>
                  <a:pt x="5354814" y="393480"/>
                  <a:pt x="5301809" y="425445"/>
                  <a:pt x="5222482" y="437222"/>
                </a:cubicBezTo>
                <a:cubicBezTo>
                  <a:pt x="5188226" y="442267"/>
                  <a:pt x="5158661" y="443015"/>
                  <a:pt x="5122603" y="437781"/>
                </a:cubicBezTo>
                <a:cubicBezTo>
                  <a:pt x="5052649" y="427688"/>
                  <a:pt x="4982340" y="420584"/>
                  <a:pt x="4916712" y="451801"/>
                </a:cubicBezTo>
                <a:cubicBezTo>
                  <a:pt x="4880655" y="468998"/>
                  <a:pt x="4831976" y="480027"/>
                  <a:pt x="4773924" y="475728"/>
                </a:cubicBezTo>
                <a:cubicBezTo>
                  <a:pt x="4701449" y="470307"/>
                  <a:pt x="4635463" y="483952"/>
                  <a:pt x="4573806" y="504140"/>
                </a:cubicBezTo>
                <a:cubicBezTo>
                  <a:pt x="4551809" y="511431"/>
                  <a:pt x="4524764" y="515542"/>
                  <a:pt x="4499166" y="519094"/>
                </a:cubicBezTo>
                <a:cubicBezTo>
                  <a:pt x="4440032" y="527319"/>
                  <a:pt x="4380534" y="534610"/>
                  <a:pt x="4320680" y="541339"/>
                </a:cubicBezTo>
                <a:cubicBezTo>
                  <a:pt x="4271642" y="546946"/>
                  <a:pt x="4222244" y="551059"/>
                  <a:pt x="4172841" y="555918"/>
                </a:cubicBezTo>
                <a:cubicBezTo>
                  <a:pt x="4118757" y="561152"/>
                  <a:pt x="4075848" y="573304"/>
                  <a:pt x="4053493" y="601529"/>
                </a:cubicBezTo>
                <a:cubicBezTo>
                  <a:pt x="4046282" y="610501"/>
                  <a:pt x="4028974" y="617605"/>
                  <a:pt x="4015270" y="625082"/>
                </a:cubicBezTo>
                <a:cubicBezTo>
                  <a:pt x="4005538" y="630503"/>
                  <a:pt x="3992553" y="634616"/>
                  <a:pt x="3983539" y="640223"/>
                </a:cubicBezTo>
                <a:cubicBezTo>
                  <a:pt x="3936303" y="669758"/>
                  <a:pt x="3889789" y="699478"/>
                  <a:pt x="3842917" y="729013"/>
                </a:cubicBezTo>
                <a:cubicBezTo>
                  <a:pt x="3838226" y="731818"/>
                  <a:pt x="3833180" y="735182"/>
                  <a:pt x="3827051" y="736490"/>
                </a:cubicBezTo>
                <a:cubicBezTo>
                  <a:pt x="3763589" y="750136"/>
                  <a:pt x="3699405" y="763033"/>
                  <a:pt x="3636666" y="777428"/>
                </a:cubicBezTo>
                <a:cubicBezTo>
                  <a:pt x="3612507" y="783035"/>
                  <a:pt x="3587628" y="789950"/>
                  <a:pt x="3569598" y="799671"/>
                </a:cubicBezTo>
                <a:cubicBezTo>
                  <a:pt x="3528494" y="821729"/>
                  <a:pt x="3490993" y="845656"/>
                  <a:pt x="3431859" y="855189"/>
                </a:cubicBezTo>
                <a:cubicBezTo>
                  <a:pt x="3414552" y="857992"/>
                  <a:pt x="3394000" y="859487"/>
                  <a:pt x="3377411" y="857058"/>
                </a:cubicBezTo>
                <a:cubicBezTo>
                  <a:pt x="3309982" y="846965"/>
                  <a:pt x="3243999" y="834440"/>
                  <a:pt x="3176930" y="823786"/>
                </a:cubicBezTo>
                <a:cubicBezTo>
                  <a:pt x="3134384" y="817243"/>
                  <a:pt x="3095801" y="809391"/>
                  <a:pt x="3075245" y="786212"/>
                </a:cubicBezTo>
                <a:cubicBezTo>
                  <a:pt x="3069480" y="779671"/>
                  <a:pt x="3053252" y="772567"/>
                  <a:pt x="3039911" y="771258"/>
                </a:cubicBezTo>
                <a:cubicBezTo>
                  <a:pt x="2954095" y="762847"/>
                  <a:pt x="2869359" y="758735"/>
                  <a:pt x="2790392" y="787334"/>
                </a:cubicBezTo>
                <a:cubicBezTo>
                  <a:pt x="2773807" y="793503"/>
                  <a:pt x="2742795" y="793503"/>
                  <a:pt x="2720801" y="790887"/>
                </a:cubicBezTo>
                <a:cubicBezTo>
                  <a:pt x="2636065" y="781166"/>
                  <a:pt x="2555656" y="777801"/>
                  <a:pt x="2482098" y="808832"/>
                </a:cubicBezTo>
                <a:cubicBezTo>
                  <a:pt x="2473444" y="812570"/>
                  <a:pt x="2445681" y="809204"/>
                  <a:pt x="2432700" y="804532"/>
                </a:cubicBezTo>
                <a:cubicBezTo>
                  <a:pt x="2307579" y="758922"/>
                  <a:pt x="2239071" y="757799"/>
                  <a:pt x="2111065" y="800980"/>
                </a:cubicBezTo>
                <a:cubicBezTo>
                  <a:pt x="2102771" y="803784"/>
                  <a:pt x="2091955" y="806961"/>
                  <a:pt x="2088707" y="811261"/>
                </a:cubicBezTo>
                <a:cubicBezTo>
                  <a:pt x="2066713" y="838740"/>
                  <a:pt x="2019840" y="839487"/>
                  <a:pt x="1973323" y="841731"/>
                </a:cubicBezTo>
                <a:cubicBezTo>
                  <a:pt x="1922123" y="844160"/>
                  <a:pt x="1870919" y="847337"/>
                  <a:pt x="1819359" y="849581"/>
                </a:cubicBezTo>
                <a:cubicBezTo>
                  <a:pt x="1810342" y="849955"/>
                  <a:pt x="1800246" y="848460"/>
                  <a:pt x="1791232" y="846776"/>
                </a:cubicBezTo>
                <a:cubicBezTo>
                  <a:pt x="1756617" y="840608"/>
                  <a:pt x="1723084" y="831636"/>
                  <a:pt x="1687387" y="827897"/>
                </a:cubicBezTo>
                <a:cubicBezTo>
                  <a:pt x="1610225" y="819859"/>
                  <a:pt x="1535584" y="803784"/>
                  <a:pt x="1454092" y="810327"/>
                </a:cubicBezTo>
                <a:cubicBezTo>
                  <a:pt x="1440032" y="811448"/>
                  <a:pt x="1423804" y="806027"/>
                  <a:pt x="1408662" y="803970"/>
                </a:cubicBezTo>
                <a:cubicBezTo>
                  <a:pt x="1381257" y="800418"/>
                  <a:pt x="1354573" y="795373"/>
                  <a:pt x="1326809" y="794064"/>
                </a:cubicBezTo>
                <a:cubicBezTo>
                  <a:pt x="1253252" y="790698"/>
                  <a:pt x="1178975" y="787707"/>
                  <a:pt x="1105054" y="787521"/>
                </a:cubicBezTo>
                <a:cubicBezTo>
                  <a:pt x="1069359" y="787334"/>
                  <a:pt x="1033661" y="794437"/>
                  <a:pt x="997604" y="797241"/>
                </a:cubicBezTo>
                <a:cubicBezTo>
                  <a:pt x="981378" y="798550"/>
                  <a:pt x="955054" y="800793"/>
                  <a:pt x="949648" y="796680"/>
                </a:cubicBezTo>
                <a:cubicBezTo>
                  <a:pt x="907821" y="765465"/>
                  <a:pt x="849046" y="771446"/>
                  <a:pt x="789552" y="771819"/>
                </a:cubicBezTo>
                <a:cubicBezTo>
                  <a:pt x="658302" y="772567"/>
                  <a:pt x="531379" y="798923"/>
                  <a:pt x="396881" y="787707"/>
                </a:cubicBezTo>
                <a:cubicBezTo>
                  <a:pt x="357939" y="784530"/>
                  <a:pt x="314669" y="797055"/>
                  <a:pt x="272843" y="801166"/>
                </a:cubicBezTo>
                <a:cubicBezTo>
                  <a:pt x="251208" y="803223"/>
                  <a:pt x="227412" y="805654"/>
                  <a:pt x="206859" y="803036"/>
                </a:cubicBezTo>
                <a:cubicBezTo>
                  <a:pt x="175129" y="798923"/>
                  <a:pt x="144477" y="791446"/>
                  <a:pt x="114552" y="784157"/>
                </a:cubicBezTo>
                <a:cubicBezTo>
                  <a:pt x="86787" y="777428"/>
                  <a:pt x="58662" y="774063"/>
                  <a:pt x="30492" y="773619"/>
                </a:cubicBezTo>
                <a:lnTo>
                  <a:pt x="0" y="776145"/>
                </a:lnTo>
                <a:lnTo>
                  <a:pt x="0" y="281806"/>
                </a:lnTo>
                <a:lnTo>
                  <a:pt x="106258" y="293849"/>
                </a:lnTo>
                <a:cubicBezTo>
                  <a:pt x="119598" y="295344"/>
                  <a:pt x="133298" y="297212"/>
                  <a:pt x="145560" y="300203"/>
                </a:cubicBezTo>
                <a:cubicBezTo>
                  <a:pt x="157098" y="303007"/>
                  <a:pt x="166835" y="307869"/>
                  <a:pt x="178377" y="310859"/>
                </a:cubicBezTo>
                <a:cubicBezTo>
                  <a:pt x="209741" y="318896"/>
                  <a:pt x="241838" y="326373"/>
                  <a:pt x="278612" y="335345"/>
                </a:cubicBezTo>
                <a:cubicBezTo>
                  <a:pt x="299164" y="318523"/>
                  <a:pt x="326935" y="328057"/>
                  <a:pt x="361546" y="336093"/>
                </a:cubicBezTo>
                <a:cubicBezTo>
                  <a:pt x="396881" y="344318"/>
                  <a:pt x="437625" y="346936"/>
                  <a:pt x="476567" y="349926"/>
                </a:cubicBezTo>
                <a:cubicBezTo>
                  <a:pt x="547963" y="355347"/>
                  <a:pt x="619719" y="358713"/>
                  <a:pt x="691112" y="363572"/>
                </a:cubicBezTo>
                <a:cubicBezTo>
                  <a:pt x="706258" y="364694"/>
                  <a:pt x="723566" y="366749"/>
                  <a:pt x="735104" y="371424"/>
                </a:cubicBezTo>
                <a:cubicBezTo>
                  <a:pt x="814067" y="402827"/>
                  <a:pt x="909986" y="411611"/>
                  <a:pt x="1001208" y="408622"/>
                </a:cubicBezTo>
                <a:cubicBezTo>
                  <a:pt x="1072963" y="406377"/>
                  <a:pt x="1143277" y="404695"/>
                  <a:pt x="1214309" y="407873"/>
                </a:cubicBezTo>
                <a:cubicBezTo>
                  <a:pt x="1219719" y="408061"/>
                  <a:pt x="1226931" y="407686"/>
                  <a:pt x="1230894" y="406191"/>
                </a:cubicBezTo>
                <a:cubicBezTo>
                  <a:pt x="1255413" y="396284"/>
                  <a:pt x="1281015" y="395537"/>
                  <a:pt x="1312386" y="393855"/>
                </a:cubicBezTo>
                <a:cubicBezTo>
                  <a:pt x="1356738" y="391423"/>
                  <a:pt x="1397482" y="393107"/>
                  <a:pt x="1438590" y="397218"/>
                </a:cubicBezTo>
                <a:cubicBezTo>
                  <a:pt x="1468519" y="400209"/>
                  <a:pt x="1498803" y="406377"/>
                  <a:pt x="1525488" y="414229"/>
                </a:cubicBezTo>
                <a:cubicBezTo>
                  <a:pt x="1562625" y="425258"/>
                  <a:pt x="1598327" y="429556"/>
                  <a:pt x="1633661" y="414977"/>
                </a:cubicBezTo>
                <a:cubicBezTo>
                  <a:pt x="1671881" y="399462"/>
                  <a:pt x="1715150" y="404882"/>
                  <a:pt x="1757340" y="404323"/>
                </a:cubicBezTo>
                <a:cubicBezTo>
                  <a:pt x="1775727" y="404134"/>
                  <a:pt x="1795200" y="404509"/>
                  <a:pt x="1812867" y="402079"/>
                </a:cubicBezTo>
                <a:cubicBezTo>
                  <a:pt x="1864067" y="395162"/>
                  <a:pt x="1913469" y="384694"/>
                  <a:pt x="1965392" y="380021"/>
                </a:cubicBezTo>
                <a:cubicBezTo>
                  <a:pt x="1994238" y="377405"/>
                  <a:pt x="2026328" y="382078"/>
                  <a:pt x="2056257" y="385442"/>
                </a:cubicBezTo>
                <a:cubicBezTo>
                  <a:pt x="2086546" y="388994"/>
                  <a:pt x="2116471" y="394414"/>
                  <a:pt x="2145680" y="400023"/>
                </a:cubicBezTo>
                <a:cubicBezTo>
                  <a:pt x="2165509" y="403761"/>
                  <a:pt x="2187144" y="407313"/>
                  <a:pt x="2203009" y="414043"/>
                </a:cubicBezTo>
                <a:cubicBezTo>
                  <a:pt x="2239071" y="429370"/>
                  <a:pt x="2276207" y="431988"/>
                  <a:pt x="2318757" y="423949"/>
                </a:cubicBezTo>
                <a:cubicBezTo>
                  <a:pt x="2325246" y="422640"/>
                  <a:pt x="2332817" y="422640"/>
                  <a:pt x="2340028" y="422454"/>
                </a:cubicBezTo>
                <a:cubicBezTo>
                  <a:pt x="2455421" y="418529"/>
                  <a:pt x="2570802" y="416097"/>
                  <a:pt x="2685467" y="410116"/>
                </a:cubicBezTo>
                <a:cubicBezTo>
                  <a:pt x="2731976" y="407686"/>
                  <a:pt x="2776688" y="397032"/>
                  <a:pt x="2822482" y="390303"/>
                </a:cubicBezTo>
                <a:cubicBezTo>
                  <a:pt x="2831859" y="388994"/>
                  <a:pt x="2842319" y="386937"/>
                  <a:pt x="2851692" y="387873"/>
                </a:cubicBezTo>
                <a:cubicBezTo>
                  <a:pt x="2953732" y="397218"/>
                  <a:pt x="3049288" y="383573"/>
                  <a:pt x="3143397" y="365628"/>
                </a:cubicBezTo>
                <a:cubicBezTo>
                  <a:pt x="3153130" y="363758"/>
                  <a:pt x="3165028" y="364319"/>
                  <a:pt x="3175847" y="364694"/>
                </a:cubicBezTo>
                <a:cubicBezTo>
                  <a:pt x="3206140" y="366001"/>
                  <a:pt x="3238949" y="372544"/>
                  <a:pt x="3266354" y="368619"/>
                </a:cubicBezTo>
                <a:cubicBezTo>
                  <a:pt x="3339188" y="357776"/>
                  <a:pt x="3411304" y="344693"/>
                  <a:pt x="3479815" y="328243"/>
                </a:cubicBezTo>
                <a:cubicBezTo>
                  <a:pt x="3549409" y="311607"/>
                  <a:pt x="3613950" y="297587"/>
                  <a:pt x="3693636" y="314409"/>
                </a:cubicBezTo>
                <a:cubicBezTo>
                  <a:pt x="3727528" y="321514"/>
                  <a:pt x="3772239" y="316466"/>
                  <a:pt x="3811186" y="314598"/>
                </a:cubicBezTo>
                <a:cubicBezTo>
                  <a:pt x="3839668" y="313102"/>
                  <a:pt x="3867073" y="304689"/>
                  <a:pt x="3895199" y="304689"/>
                </a:cubicBezTo>
                <a:cubicBezTo>
                  <a:pt x="3970203" y="304689"/>
                  <a:pt x="4036905" y="294783"/>
                  <a:pt x="4101809" y="274595"/>
                </a:cubicBezTo>
                <a:cubicBezTo>
                  <a:pt x="4127055" y="266745"/>
                  <a:pt x="4166357" y="271979"/>
                  <a:pt x="4199167" y="269922"/>
                </a:cubicBezTo>
                <a:cubicBezTo>
                  <a:pt x="4233785" y="267492"/>
                  <a:pt x="4269476" y="265249"/>
                  <a:pt x="4302653" y="259827"/>
                </a:cubicBezTo>
                <a:cubicBezTo>
                  <a:pt x="4388469" y="245621"/>
                  <a:pt x="4473205" y="229546"/>
                  <a:pt x="4558660" y="214592"/>
                </a:cubicBezTo>
                <a:cubicBezTo>
                  <a:pt x="4628970" y="202254"/>
                  <a:pt x="4698205" y="211974"/>
                  <a:pt x="4767795" y="217208"/>
                </a:cubicBezTo>
                <a:cubicBezTo>
                  <a:pt x="4811428" y="220573"/>
                  <a:pt x="4852169" y="228612"/>
                  <a:pt x="4901207" y="216648"/>
                </a:cubicBezTo>
                <a:cubicBezTo>
                  <a:pt x="4948084" y="205244"/>
                  <a:pt x="5007578" y="207862"/>
                  <a:pt x="5060224" y="201694"/>
                </a:cubicBezTo>
                <a:cubicBezTo>
                  <a:pt x="5104580" y="196460"/>
                  <a:pt x="5147482" y="188047"/>
                  <a:pt x="5190391" y="179822"/>
                </a:cubicBezTo>
                <a:cubicBezTo>
                  <a:pt x="5248806" y="168607"/>
                  <a:pt x="5306495" y="156832"/>
                  <a:pt x="5370320" y="162439"/>
                </a:cubicBezTo>
                <a:cubicBezTo>
                  <a:pt x="5442799" y="168795"/>
                  <a:pt x="5492553" y="144869"/>
                  <a:pt x="5549530" y="128978"/>
                </a:cubicBezTo>
                <a:cubicBezTo>
                  <a:pt x="5588832" y="118138"/>
                  <a:pt x="5631737" y="110099"/>
                  <a:pt x="5674647" y="103370"/>
                </a:cubicBezTo>
                <a:cubicBezTo>
                  <a:pt x="5731975" y="94584"/>
                  <a:pt x="5791110" y="89350"/>
                  <a:pt x="5848803" y="80752"/>
                </a:cubicBezTo>
                <a:cubicBezTo>
                  <a:pt x="5936064" y="67855"/>
                  <a:pt x="6024408" y="57760"/>
                  <a:pt x="6115270" y="64864"/>
                </a:cubicBezTo>
                <a:cubicBezTo>
                  <a:pt x="6157097" y="68041"/>
                  <a:pt x="6196043" y="67855"/>
                  <a:pt x="6237866" y="63180"/>
                </a:cubicBezTo>
                <a:cubicBezTo>
                  <a:pt x="6306374" y="55517"/>
                  <a:pt x="6376687" y="54583"/>
                  <a:pt x="6431858" y="25983"/>
                </a:cubicBezTo>
                <a:cubicBezTo>
                  <a:pt x="6451327" y="15888"/>
                  <a:pt x="6486303" y="13272"/>
                  <a:pt x="6514789" y="8038"/>
                </a:cubicBezTo>
                <a:cubicBezTo>
                  <a:pt x="6547603" y="1868"/>
                  <a:pt x="6571758" y="5048"/>
                  <a:pt x="6589430" y="22993"/>
                </a:cubicBezTo>
                <a:cubicBezTo>
                  <a:pt x="6597361" y="31029"/>
                  <a:pt x="6620078" y="38881"/>
                  <a:pt x="6637745" y="40190"/>
                </a:cubicBezTo>
                <a:cubicBezTo>
                  <a:pt x="6690750" y="44115"/>
                  <a:pt x="6739429" y="38320"/>
                  <a:pt x="6790630" y="25609"/>
                </a:cubicBezTo>
                <a:cubicBezTo>
                  <a:pt x="6838586" y="13645"/>
                  <a:pt x="6898442" y="14954"/>
                  <a:pt x="6952890" y="10282"/>
                </a:cubicBezTo>
                <a:cubicBezTo>
                  <a:pt x="6991470" y="6916"/>
                  <a:pt x="7030053" y="0"/>
                  <a:pt x="7068995" y="0"/>
                </a:cubicBezTo>
                <a:close/>
              </a:path>
            </a:pathLst>
          </a:custGeom>
          <a:blipFill dpi="0" rotWithShape="1">
            <a:blip r:embed="rId5">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F0CC1FDC-60B1-49C3-861C-17B43B8F45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52210"/>
            <a:ext cx="9144000" cy="858278"/>
          </a:xfrm>
          <a:custGeom>
            <a:avLst/>
            <a:gdLst>
              <a:gd name="connsiteX0" fmla="*/ 7068995 w 12192000"/>
              <a:gd name="connsiteY0" fmla="*/ 0 h 858278"/>
              <a:gd name="connsiteX1" fmla="*/ 7213949 w 12192000"/>
              <a:gd name="connsiteY1" fmla="*/ 8225 h 858278"/>
              <a:gd name="connsiteX2" fmla="*/ 7328251 w 12192000"/>
              <a:gd name="connsiteY2" fmla="*/ 11589 h 858278"/>
              <a:gd name="connsiteX3" fmla="*/ 7420557 w 12192000"/>
              <a:gd name="connsiteY3" fmla="*/ 21122 h 858278"/>
              <a:gd name="connsiteX4" fmla="*/ 7453008 w 12192000"/>
              <a:gd name="connsiteY4" fmla="*/ 26731 h 858278"/>
              <a:gd name="connsiteX5" fmla="*/ 7710103 w 12192000"/>
              <a:gd name="connsiteY5" fmla="*/ 70471 h 858278"/>
              <a:gd name="connsiteX6" fmla="*/ 7984860 w 12192000"/>
              <a:gd name="connsiteY6" fmla="*/ 105427 h 858278"/>
              <a:gd name="connsiteX7" fmla="*/ 8162987 w 12192000"/>
              <a:gd name="connsiteY7" fmla="*/ 83368 h 858278"/>
              <a:gd name="connsiteX8" fmla="*/ 8229332 w 12192000"/>
              <a:gd name="connsiteY8" fmla="*/ 83743 h 858278"/>
              <a:gd name="connsiteX9" fmla="*/ 8534382 w 12192000"/>
              <a:gd name="connsiteY9" fmla="*/ 78696 h 858278"/>
              <a:gd name="connsiteX10" fmla="*/ 8588107 w 12192000"/>
              <a:gd name="connsiteY10" fmla="*/ 73275 h 858278"/>
              <a:gd name="connsiteX11" fmla="*/ 8878370 w 12192000"/>
              <a:gd name="connsiteY11" fmla="*/ 95520 h 858278"/>
              <a:gd name="connsiteX12" fmla="*/ 8983659 w 12192000"/>
              <a:gd name="connsiteY12" fmla="*/ 99259 h 858278"/>
              <a:gd name="connsiteX13" fmla="*/ 9080653 w 12192000"/>
              <a:gd name="connsiteY13" fmla="*/ 105427 h 858278"/>
              <a:gd name="connsiteX14" fmla="*/ 9216230 w 12192000"/>
              <a:gd name="connsiteY14" fmla="*/ 106922 h 858278"/>
              <a:gd name="connsiteX15" fmla="*/ 9356857 w 12192000"/>
              <a:gd name="connsiteY15" fmla="*/ 104118 h 858278"/>
              <a:gd name="connsiteX16" fmla="*/ 9513705 w 12192000"/>
              <a:gd name="connsiteY16" fmla="*/ 104679 h 858278"/>
              <a:gd name="connsiteX17" fmla="*/ 9575728 w 12192000"/>
              <a:gd name="connsiteY17" fmla="*/ 109538 h 858278"/>
              <a:gd name="connsiteX18" fmla="*/ 9743391 w 12192000"/>
              <a:gd name="connsiteY18" fmla="*/ 106174 h 858278"/>
              <a:gd name="connsiteX19" fmla="*/ 9831372 w 12192000"/>
              <a:gd name="connsiteY19" fmla="*/ 111781 h 858278"/>
              <a:gd name="connsiteX20" fmla="*/ 9976326 w 12192000"/>
              <a:gd name="connsiteY20" fmla="*/ 112904 h 858278"/>
              <a:gd name="connsiteX21" fmla="*/ 10023562 w 12192000"/>
              <a:gd name="connsiteY21" fmla="*/ 114213 h 858278"/>
              <a:gd name="connsiteX22" fmla="*/ 10065749 w 12192000"/>
              <a:gd name="connsiteY22" fmla="*/ 114960 h 858278"/>
              <a:gd name="connsiteX23" fmla="*/ 10210339 w 12192000"/>
              <a:gd name="connsiteY23" fmla="*/ 99631 h 858278"/>
              <a:gd name="connsiteX24" fmla="*/ 10338705 w 12192000"/>
              <a:gd name="connsiteY24" fmla="*/ 98697 h 858278"/>
              <a:gd name="connsiteX25" fmla="*/ 10563705 w 12192000"/>
              <a:gd name="connsiteY25" fmla="*/ 86359 h 858278"/>
              <a:gd name="connsiteX26" fmla="*/ 10613466 w 12192000"/>
              <a:gd name="connsiteY26" fmla="*/ 90659 h 858278"/>
              <a:gd name="connsiteX27" fmla="*/ 10769235 w 12192000"/>
              <a:gd name="connsiteY27" fmla="*/ 92341 h 858278"/>
              <a:gd name="connsiteX28" fmla="*/ 10857939 w 12192000"/>
              <a:gd name="connsiteY28" fmla="*/ 93650 h 858278"/>
              <a:gd name="connsiteX29" fmla="*/ 10967551 w 12192000"/>
              <a:gd name="connsiteY29" fmla="*/ 84677 h 858278"/>
              <a:gd name="connsiteX30" fmla="*/ 11157935 w 12192000"/>
              <a:gd name="connsiteY30" fmla="*/ 65612 h 858278"/>
              <a:gd name="connsiteX31" fmla="*/ 11208056 w 12192000"/>
              <a:gd name="connsiteY31" fmla="*/ 62621 h 858278"/>
              <a:gd name="connsiteX32" fmla="*/ 11299645 w 12192000"/>
              <a:gd name="connsiteY32" fmla="*/ 53460 h 858278"/>
              <a:gd name="connsiteX33" fmla="*/ 11316229 w 12192000"/>
              <a:gd name="connsiteY33" fmla="*/ 51778 h 858278"/>
              <a:gd name="connsiteX34" fmla="*/ 11455774 w 12192000"/>
              <a:gd name="connsiteY34" fmla="*/ 28599 h 858278"/>
              <a:gd name="connsiteX35" fmla="*/ 11528249 w 12192000"/>
              <a:gd name="connsiteY35" fmla="*/ 26731 h 858278"/>
              <a:gd name="connsiteX36" fmla="*/ 11736664 w 12192000"/>
              <a:gd name="connsiteY36" fmla="*/ 26543 h 858278"/>
              <a:gd name="connsiteX37" fmla="*/ 11825004 w 12192000"/>
              <a:gd name="connsiteY37" fmla="*/ 30095 h 858278"/>
              <a:gd name="connsiteX38" fmla="*/ 12037383 w 12192000"/>
              <a:gd name="connsiteY38" fmla="*/ 43740 h 858278"/>
              <a:gd name="connsiteX39" fmla="*/ 12170798 w 12192000"/>
              <a:gd name="connsiteY39" fmla="*/ 50469 h 858278"/>
              <a:gd name="connsiteX40" fmla="*/ 12192000 w 12192000"/>
              <a:gd name="connsiteY40" fmla="*/ 51944 h 858278"/>
              <a:gd name="connsiteX41" fmla="*/ 12192000 w 12192000"/>
              <a:gd name="connsiteY41" fmla="*/ 200794 h 858278"/>
              <a:gd name="connsiteX42" fmla="*/ 12145556 w 12192000"/>
              <a:gd name="connsiteY42" fmla="*/ 203937 h 858278"/>
              <a:gd name="connsiteX43" fmla="*/ 12007095 w 12192000"/>
              <a:gd name="connsiteY43" fmla="*/ 241882 h 858278"/>
              <a:gd name="connsiteX44" fmla="*/ 11918395 w 12192000"/>
              <a:gd name="connsiteY44" fmla="*/ 243752 h 858278"/>
              <a:gd name="connsiteX45" fmla="*/ 11762625 w 12192000"/>
              <a:gd name="connsiteY45" fmla="*/ 188608 h 858278"/>
              <a:gd name="connsiteX46" fmla="*/ 11699883 w 12192000"/>
              <a:gd name="connsiteY46" fmla="*/ 182254 h 858278"/>
              <a:gd name="connsiteX47" fmla="*/ 11591351 w 12192000"/>
              <a:gd name="connsiteY47" fmla="*/ 178702 h 858278"/>
              <a:gd name="connsiteX48" fmla="*/ 11492554 w 12192000"/>
              <a:gd name="connsiteY48" fmla="*/ 196272 h 858278"/>
              <a:gd name="connsiteX49" fmla="*/ 11259979 w 12192000"/>
              <a:gd name="connsiteY49" fmla="*/ 283006 h 858278"/>
              <a:gd name="connsiteX50" fmla="*/ 11221397 w 12192000"/>
              <a:gd name="connsiteY50" fmla="*/ 291605 h 858278"/>
              <a:gd name="connsiteX51" fmla="*/ 11153249 w 12192000"/>
              <a:gd name="connsiteY51" fmla="*/ 297401 h 858278"/>
              <a:gd name="connsiteX52" fmla="*/ 10884980 w 12192000"/>
              <a:gd name="connsiteY52" fmla="*/ 367310 h 858278"/>
              <a:gd name="connsiteX53" fmla="*/ 10826205 w 12192000"/>
              <a:gd name="connsiteY53" fmla="*/ 366749 h 858278"/>
              <a:gd name="connsiteX54" fmla="*/ 10729570 w 12192000"/>
              <a:gd name="connsiteY54" fmla="*/ 360767 h 858278"/>
              <a:gd name="connsiteX55" fmla="*/ 10625364 w 12192000"/>
              <a:gd name="connsiteY55" fmla="*/ 372171 h 858278"/>
              <a:gd name="connsiteX56" fmla="*/ 10549282 w 12192000"/>
              <a:gd name="connsiteY56" fmla="*/ 380208 h 858278"/>
              <a:gd name="connsiteX57" fmla="*/ 10336184 w 12192000"/>
              <a:gd name="connsiteY57" fmla="*/ 356656 h 858278"/>
              <a:gd name="connsiteX58" fmla="*/ 10158780 w 12192000"/>
              <a:gd name="connsiteY58" fmla="*/ 333477 h 858278"/>
              <a:gd name="connsiteX59" fmla="*/ 10134261 w 12192000"/>
              <a:gd name="connsiteY59" fmla="*/ 336654 h 858278"/>
              <a:gd name="connsiteX60" fmla="*/ 9898441 w 12192000"/>
              <a:gd name="connsiteY60" fmla="*/ 355722 h 858278"/>
              <a:gd name="connsiteX61" fmla="*/ 9795318 w 12192000"/>
              <a:gd name="connsiteY61" fmla="*/ 381703 h 858278"/>
              <a:gd name="connsiteX62" fmla="*/ 9653613 w 12192000"/>
              <a:gd name="connsiteY62" fmla="*/ 404695 h 858278"/>
              <a:gd name="connsiteX63" fmla="*/ 9496038 w 12192000"/>
              <a:gd name="connsiteY63" fmla="*/ 432174 h 858278"/>
              <a:gd name="connsiteX64" fmla="*/ 9380293 w 12192000"/>
              <a:gd name="connsiteY64" fmla="*/ 445446 h 858278"/>
              <a:gd name="connsiteX65" fmla="*/ 9209742 w 12192000"/>
              <a:gd name="connsiteY65" fmla="*/ 435726 h 858278"/>
              <a:gd name="connsiteX66" fmla="*/ 9174763 w 12192000"/>
              <a:gd name="connsiteY66" fmla="*/ 427874 h 858278"/>
              <a:gd name="connsiteX67" fmla="*/ 8839428 w 12192000"/>
              <a:gd name="connsiteY67" fmla="*/ 368992 h 858278"/>
              <a:gd name="connsiteX68" fmla="*/ 8615871 w 12192000"/>
              <a:gd name="connsiteY68" fmla="*/ 368244 h 858278"/>
              <a:gd name="connsiteX69" fmla="*/ 8541590 w 12192000"/>
              <a:gd name="connsiteY69" fmla="*/ 377030 h 858278"/>
              <a:gd name="connsiteX70" fmla="*/ 8406013 w 12192000"/>
              <a:gd name="connsiteY70" fmla="*/ 416097 h 858278"/>
              <a:gd name="connsiteX71" fmla="*/ 8346160 w 12192000"/>
              <a:gd name="connsiteY71" fmla="*/ 421706 h 858278"/>
              <a:gd name="connsiteX72" fmla="*/ 8240152 w 12192000"/>
              <a:gd name="connsiteY72" fmla="*/ 425445 h 858278"/>
              <a:gd name="connsiteX73" fmla="*/ 8010102 w 12192000"/>
              <a:gd name="connsiteY73" fmla="*/ 421706 h 858278"/>
              <a:gd name="connsiteX74" fmla="*/ 7710103 w 12192000"/>
              <a:gd name="connsiteY74" fmla="*/ 437595 h 858278"/>
              <a:gd name="connsiteX75" fmla="*/ 7591114 w 12192000"/>
              <a:gd name="connsiteY75" fmla="*/ 432735 h 858278"/>
              <a:gd name="connsiteX76" fmla="*/ 7462749 w 12192000"/>
              <a:gd name="connsiteY76" fmla="*/ 424322 h 858278"/>
              <a:gd name="connsiteX77" fmla="*/ 7425244 w 12192000"/>
              <a:gd name="connsiteY77" fmla="*/ 424697 h 858278"/>
              <a:gd name="connsiteX78" fmla="*/ 7228012 w 12192000"/>
              <a:gd name="connsiteY78" fmla="*/ 444510 h 858278"/>
              <a:gd name="connsiteX79" fmla="*/ 7182936 w 12192000"/>
              <a:gd name="connsiteY79" fmla="*/ 457783 h 858278"/>
              <a:gd name="connsiteX80" fmla="*/ 7065391 w 12192000"/>
              <a:gd name="connsiteY80" fmla="*/ 452362 h 858278"/>
              <a:gd name="connsiteX81" fmla="*/ 6960826 w 12192000"/>
              <a:gd name="connsiteY81" fmla="*/ 430679 h 858278"/>
              <a:gd name="connsiteX82" fmla="*/ 6361185 w 12192000"/>
              <a:gd name="connsiteY82" fmla="*/ 383946 h 858278"/>
              <a:gd name="connsiteX83" fmla="*/ 6000609 w 12192000"/>
              <a:gd name="connsiteY83" fmla="*/ 383198 h 858278"/>
              <a:gd name="connsiteX84" fmla="*/ 5748205 w 12192000"/>
              <a:gd name="connsiteY84" fmla="*/ 362637 h 858278"/>
              <a:gd name="connsiteX85" fmla="*/ 5706377 w 12192000"/>
              <a:gd name="connsiteY85" fmla="*/ 340954 h 858278"/>
              <a:gd name="connsiteX86" fmla="*/ 5552410 w 12192000"/>
              <a:gd name="connsiteY86" fmla="*/ 317962 h 858278"/>
              <a:gd name="connsiteX87" fmla="*/ 5406015 w 12192000"/>
              <a:gd name="connsiteY87" fmla="*/ 365442 h 858278"/>
              <a:gd name="connsiteX88" fmla="*/ 5222482 w 12192000"/>
              <a:gd name="connsiteY88" fmla="*/ 437222 h 858278"/>
              <a:gd name="connsiteX89" fmla="*/ 5122603 w 12192000"/>
              <a:gd name="connsiteY89" fmla="*/ 437781 h 858278"/>
              <a:gd name="connsiteX90" fmla="*/ 4916712 w 12192000"/>
              <a:gd name="connsiteY90" fmla="*/ 451801 h 858278"/>
              <a:gd name="connsiteX91" fmla="*/ 4773924 w 12192000"/>
              <a:gd name="connsiteY91" fmla="*/ 475728 h 858278"/>
              <a:gd name="connsiteX92" fmla="*/ 4573806 w 12192000"/>
              <a:gd name="connsiteY92" fmla="*/ 504140 h 858278"/>
              <a:gd name="connsiteX93" fmla="*/ 4499166 w 12192000"/>
              <a:gd name="connsiteY93" fmla="*/ 519094 h 858278"/>
              <a:gd name="connsiteX94" fmla="*/ 4320680 w 12192000"/>
              <a:gd name="connsiteY94" fmla="*/ 541339 h 858278"/>
              <a:gd name="connsiteX95" fmla="*/ 4172841 w 12192000"/>
              <a:gd name="connsiteY95" fmla="*/ 555918 h 858278"/>
              <a:gd name="connsiteX96" fmla="*/ 4053493 w 12192000"/>
              <a:gd name="connsiteY96" fmla="*/ 601529 h 858278"/>
              <a:gd name="connsiteX97" fmla="*/ 4015270 w 12192000"/>
              <a:gd name="connsiteY97" fmla="*/ 625082 h 858278"/>
              <a:gd name="connsiteX98" fmla="*/ 3983539 w 12192000"/>
              <a:gd name="connsiteY98" fmla="*/ 640223 h 858278"/>
              <a:gd name="connsiteX99" fmla="*/ 3842917 w 12192000"/>
              <a:gd name="connsiteY99" fmla="*/ 729013 h 858278"/>
              <a:gd name="connsiteX100" fmla="*/ 3827051 w 12192000"/>
              <a:gd name="connsiteY100" fmla="*/ 736490 h 858278"/>
              <a:gd name="connsiteX101" fmla="*/ 3636666 w 12192000"/>
              <a:gd name="connsiteY101" fmla="*/ 777428 h 858278"/>
              <a:gd name="connsiteX102" fmla="*/ 3569598 w 12192000"/>
              <a:gd name="connsiteY102" fmla="*/ 799671 h 858278"/>
              <a:gd name="connsiteX103" fmla="*/ 3431859 w 12192000"/>
              <a:gd name="connsiteY103" fmla="*/ 855189 h 858278"/>
              <a:gd name="connsiteX104" fmla="*/ 3377411 w 12192000"/>
              <a:gd name="connsiteY104" fmla="*/ 857058 h 858278"/>
              <a:gd name="connsiteX105" fmla="*/ 3176930 w 12192000"/>
              <a:gd name="connsiteY105" fmla="*/ 823786 h 858278"/>
              <a:gd name="connsiteX106" fmla="*/ 3075245 w 12192000"/>
              <a:gd name="connsiteY106" fmla="*/ 786212 h 858278"/>
              <a:gd name="connsiteX107" fmla="*/ 3039911 w 12192000"/>
              <a:gd name="connsiteY107" fmla="*/ 771258 h 858278"/>
              <a:gd name="connsiteX108" fmla="*/ 2790392 w 12192000"/>
              <a:gd name="connsiteY108" fmla="*/ 787334 h 858278"/>
              <a:gd name="connsiteX109" fmla="*/ 2720801 w 12192000"/>
              <a:gd name="connsiteY109" fmla="*/ 790887 h 858278"/>
              <a:gd name="connsiteX110" fmla="*/ 2482098 w 12192000"/>
              <a:gd name="connsiteY110" fmla="*/ 808832 h 858278"/>
              <a:gd name="connsiteX111" fmla="*/ 2432700 w 12192000"/>
              <a:gd name="connsiteY111" fmla="*/ 804532 h 858278"/>
              <a:gd name="connsiteX112" fmla="*/ 2111065 w 12192000"/>
              <a:gd name="connsiteY112" fmla="*/ 800980 h 858278"/>
              <a:gd name="connsiteX113" fmla="*/ 2088707 w 12192000"/>
              <a:gd name="connsiteY113" fmla="*/ 811261 h 858278"/>
              <a:gd name="connsiteX114" fmla="*/ 1973323 w 12192000"/>
              <a:gd name="connsiteY114" fmla="*/ 841731 h 858278"/>
              <a:gd name="connsiteX115" fmla="*/ 1819359 w 12192000"/>
              <a:gd name="connsiteY115" fmla="*/ 849581 h 858278"/>
              <a:gd name="connsiteX116" fmla="*/ 1791232 w 12192000"/>
              <a:gd name="connsiteY116" fmla="*/ 846776 h 858278"/>
              <a:gd name="connsiteX117" fmla="*/ 1687387 w 12192000"/>
              <a:gd name="connsiteY117" fmla="*/ 827897 h 858278"/>
              <a:gd name="connsiteX118" fmla="*/ 1454092 w 12192000"/>
              <a:gd name="connsiteY118" fmla="*/ 810327 h 858278"/>
              <a:gd name="connsiteX119" fmla="*/ 1408662 w 12192000"/>
              <a:gd name="connsiteY119" fmla="*/ 803970 h 858278"/>
              <a:gd name="connsiteX120" fmla="*/ 1326809 w 12192000"/>
              <a:gd name="connsiteY120" fmla="*/ 794064 h 858278"/>
              <a:gd name="connsiteX121" fmla="*/ 1105054 w 12192000"/>
              <a:gd name="connsiteY121" fmla="*/ 787521 h 858278"/>
              <a:gd name="connsiteX122" fmla="*/ 997604 w 12192000"/>
              <a:gd name="connsiteY122" fmla="*/ 797241 h 858278"/>
              <a:gd name="connsiteX123" fmla="*/ 949648 w 12192000"/>
              <a:gd name="connsiteY123" fmla="*/ 796680 h 858278"/>
              <a:gd name="connsiteX124" fmla="*/ 789552 w 12192000"/>
              <a:gd name="connsiteY124" fmla="*/ 771819 h 858278"/>
              <a:gd name="connsiteX125" fmla="*/ 396881 w 12192000"/>
              <a:gd name="connsiteY125" fmla="*/ 787707 h 858278"/>
              <a:gd name="connsiteX126" fmla="*/ 272843 w 12192000"/>
              <a:gd name="connsiteY126" fmla="*/ 801166 h 858278"/>
              <a:gd name="connsiteX127" fmla="*/ 206859 w 12192000"/>
              <a:gd name="connsiteY127" fmla="*/ 803036 h 858278"/>
              <a:gd name="connsiteX128" fmla="*/ 114552 w 12192000"/>
              <a:gd name="connsiteY128" fmla="*/ 784157 h 858278"/>
              <a:gd name="connsiteX129" fmla="*/ 30492 w 12192000"/>
              <a:gd name="connsiteY129" fmla="*/ 773619 h 858278"/>
              <a:gd name="connsiteX130" fmla="*/ 0 w 12192000"/>
              <a:gd name="connsiteY130" fmla="*/ 776145 h 858278"/>
              <a:gd name="connsiteX131" fmla="*/ 0 w 12192000"/>
              <a:gd name="connsiteY131" fmla="*/ 281806 h 858278"/>
              <a:gd name="connsiteX132" fmla="*/ 106258 w 12192000"/>
              <a:gd name="connsiteY132" fmla="*/ 293849 h 858278"/>
              <a:gd name="connsiteX133" fmla="*/ 145560 w 12192000"/>
              <a:gd name="connsiteY133" fmla="*/ 300203 h 858278"/>
              <a:gd name="connsiteX134" fmla="*/ 178377 w 12192000"/>
              <a:gd name="connsiteY134" fmla="*/ 310859 h 858278"/>
              <a:gd name="connsiteX135" fmla="*/ 278612 w 12192000"/>
              <a:gd name="connsiteY135" fmla="*/ 335345 h 858278"/>
              <a:gd name="connsiteX136" fmla="*/ 361546 w 12192000"/>
              <a:gd name="connsiteY136" fmla="*/ 336093 h 858278"/>
              <a:gd name="connsiteX137" fmla="*/ 476567 w 12192000"/>
              <a:gd name="connsiteY137" fmla="*/ 349926 h 858278"/>
              <a:gd name="connsiteX138" fmla="*/ 691112 w 12192000"/>
              <a:gd name="connsiteY138" fmla="*/ 363572 h 858278"/>
              <a:gd name="connsiteX139" fmla="*/ 735104 w 12192000"/>
              <a:gd name="connsiteY139" fmla="*/ 371424 h 858278"/>
              <a:gd name="connsiteX140" fmla="*/ 1001208 w 12192000"/>
              <a:gd name="connsiteY140" fmla="*/ 408622 h 858278"/>
              <a:gd name="connsiteX141" fmla="*/ 1214309 w 12192000"/>
              <a:gd name="connsiteY141" fmla="*/ 407873 h 858278"/>
              <a:gd name="connsiteX142" fmla="*/ 1230894 w 12192000"/>
              <a:gd name="connsiteY142" fmla="*/ 406191 h 858278"/>
              <a:gd name="connsiteX143" fmla="*/ 1312386 w 12192000"/>
              <a:gd name="connsiteY143" fmla="*/ 393855 h 858278"/>
              <a:gd name="connsiteX144" fmla="*/ 1438590 w 12192000"/>
              <a:gd name="connsiteY144" fmla="*/ 397218 h 858278"/>
              <a:gd name="connsiteX145" fmla="*/ 1525488 w 12192000"/>
              <a:gd name="connsiteY145" fmla="*/ 414229 h 858278"/>
              <a:gd name="connsiteX146" fmla="*/ 1633661 w 12192000"/>
              <a:gd name="connsiteY146" fmla="*/ 414977 h 858278"/>
              <a:gd name="connsiteX147" fmla="*/ 1757340 w 12192000"/>
              <a:gd name="connsiteY147" fmla="*/ 404323 h 858278"/>
              <a:gd name="connsiteX148" fmla="*/ 1812867 w 12192000"/>
              <a:gd name="connsiteY148" fmla="*/ 402079 h 858278"/>
              <a:gd name="connsiteX149" fmla="*/ 1965392 w 12192000"/>
              <a:gd name="connsiteY149" fmla="*/ 380021 h 858278"/>
              <a:gd name="connsiteX150" fmla="*/ 2056257 w 12192000"/>
              <a:gd name="connsiteY150" fmla="*/ 385442 h 858278"/>
              <a:gd name="connsiteX151" fmla="*/ 2145680 w 12192000"/>
              <a:gd name="connsiteY151" fmla="*/ 400023 h 858278"/>
              <a:gd name="connsiteX152" fmla="*/ 2203009 w 12192000"/>
              <a:gd name="connsiteY152" fmla="*/ 414043 h 858278"/>
              <a:gd name="connsiteX153" fmla="*/ 2318757 w 12192000"/>
              <a:gd name="connsiteY153" fmla="*/ 423949 h 858278"/>
              <a:gd name="connsiteX154" fmla="*/ 2340028 w 12192000"/>
              <a:gd name="connsiteY154" fmla="*/ 422454 h 858278"/>
              <a:gd name="connsiteX155" fmla="*/ 2685467 w 12192000"/>
              <a:gd name="connsiteY155" fmla="*/ 410116 h 858278"/>
              <a:gd name="connsiteX156" fmla="*/ 2822482 w 12192000"/>
              <a:gd name="connsiteY156" fmla="*/ 390303 h 858278"/>
              <a:gd name="connsiteX157" fmla="*/ 2851692 w 12192000"/>
              <a:gd name="connsiteY157" fmla="*/ 387873 h 858278"/>
              <a:gd name="connsiteX158" fmla="*/ 3143397 w 12192000"/>
              <a:gd name="connsiteY158" fmla="*/ 365628 h 858278"/>
              <a:gd name="connsiteX159" fmla="*/ 3175847 w 12192000"/>
              <a:gd name="connsiteY159" fmla="*/ 364694 h 858278"/>
              <a:gd name="connsiteX160" fmla="*/ 3266354 w 12192000"/>
              <a:gd name="connsiteY160" fmla="*/ 368619 h 858278"/>
              <a:gd name="connsiteX161" fmla="*/ 3479815 w 12192000"/>
              <a:gd name="connsiteY161" fmla="*/ 328243 h 858278"/>
              <a:gd name="connsiteX162" fmla="*/ 3693636 w 12192000"/>
              <a:gd name="connsiteY162" fmla="*/ 314409 h 858278"/>
              <a:gd name="connsiteX163" fmla="*/ 3811186 w 12192000"/>
              <a:gd name="connsiteY163" fmla="*/ 314598 h 858278"/>
              <a:gd name="connsiteX164" fmla="*/ 3895199 w 12192000"/>
              <a:gd name="connsiteY164" fmla="*/ 304689 h 858278"/>
              <a:gd name="connsiteX165" fmla="*/ 4101809 w 12192000"/>
              <a:gd name="connsiteY165" fmla="*/ 274595 h 858278"/>
              <a:gd name="connsiteX166" fmla="*/ 4199167 w 12192000"/>
              <a:gd name="connsiteY166" fmla="*/ 269922 h 858278"/>
              <a:gd name="connsiteX167" fmla="*/ 4302653 w 12192000"/>
              <a:gd name="connsiteY167" fmla="*/ 259827 h 858278"/>
              <a:gd name="connsiteX168" fmla="*/ 4558660 w 12192000"/>
              <a:gd name="connsiteY168" fmla="*/ 214592 h 858278"/>
              <a:gd name="connsiteX169" fmla="*/ 4767795 w 12192000"/>
              <a:gd name="connsiteY169" fmla="*/ 217208 h 858278"/>
              <a:gd name="connsiteX170" fmla="*/ 4901207 w 12192000"/>
              <a:gd name="connsiteY170" fmla="*/ 216648 h 858278"/>
              <a:gd name="connsiteX171" fmla="*/ 5060224 w 12192000"/>
              <a:gd name="connsiteY171" fmla="*/ 201694 h 858278"/>
              <a:gd name="connsiteX172" fmla="*/ 5190391 w 12192000"/>
              <a:gd name="connsiteY172" fmla="*/ 179822 h 858278"/>
              <a:gd name="connsiteX173" fmla="*/ 5370320 w 12192000"/>
              <a:gd name="connsiteY173" fmla="*/ 162439 h 858278"/>
              <a:gd name="connsiteX174" fmla="*/ 5549530 w 12192000"/>
              <a:gd name="connsiteY174" fmla="*/ 128978 h 858278"/>
              <a:gd name="connsiteX175" fmla="*/ 5674647 w 12192000"/>
              <a:gd name="connsiteY175" fmla="*/ 103370 h 858278"/>
              <a:gd name="connsiteX176" fmla="*/ 5848803 w 12192000"/>
              <a:gd name="connsiteY176" fmla="*/ 80752 h 858278"/>
              <a:gd name="connsiteX177" fmla="*/ 6115270 w 12192000"/>
              <a:gd name="connsiteY177" fmla="*/ 64864 h 858278"/>
              <a:gd name="connsiteX178" fmla="*/ 6237866 w 12192000"/>
              <a:gd name="connsiteY178" fmla="*/ 63180 h 858278"/>
              <a:gd name="connsiteX179" fmla="*/ 6431858 w 12192000"/>
              <a:gd name="connsiteY179" fmla="*/ 25983 h 858278"/>
              <a:gd name="connsiteX180" fmla="*/ 6514789 w 12192000"/>
              <a:gd name="connsiteY180" fmla="*/ 8038 h 858278"/>
              <a:gd name="connsiteX181" fmla="*/ 6589430 w 12192000"/>
              <a:gd name="connsiteY181" fmla="*/ 22993 h 858278"/>
              <a:gd name="connsiteX182" fmla="*/ 6637745 w 12192000"/>
              <a:gd name="connsiteY182" fmla="*/ 40190 h 858278"/>
              <a:gd name="connsiteX183" fmla="*/ 6790630 w 12192000"/>
              <a:gd name="connsiteY183" fmla="*/ 25609 h 858278"/>
              <a:gd name="connsiteX184" fmla="*/ 6952890 w 12192000"/>
              <a:gd name="connsiteY184" fmla="*/ 10282 h 858278"/>
              <a:gd name="connsiteX185" fmla="*/ 7068995 w 12192000"/>
              <a:gd name="connsiteY185" fmla="*/ 0 h 858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12192000" h="858278">
                <a:moveTo>
                  <a:pt x="7068995" y="0"/>
                </a:moveTo>
                <a:cubicBezTo>
                  <a:pt x="7117313" y="0"/>
                  <a:pt x="7165270" y="5982"/>
                  <a:pt x="7213949" y="8225"/>
                </a:cubicBezTo>
                <a:cubicBezTo>
                  <a:pt x="7251807" y="10093"/>
                  <a:pt x="7290390" y="9345"/>
                  <a:pt x="7328251" y="11589"/>
                </a:cubicBezTo>
                <a:cubicBezTo>
                  <a:pt x="7359262" y="13272"/>
                  <a:pt x="7389909" y="17570"/>
                  <a:pt x="7420557" y="21122"/>
                </a:cubicBezTo>
                <a:cubicBezTo>
                  <a:pt x="7431737" y="22431"/>
                  <a:pt x="7442916" y="27479"/>
                  <a:pt x="7453008" y="26731"/>
                </a:cubicBezTo>
                <a:cubicBezTo>
                  <a:pt x="7553251" y="18693"/>
                  <a:pt x="7625366" y="54583"/>
                  <a:pt x="7710103" y="70471"/>
                </a:cubicBezTo>
                <a:cubicBezTo>
                  <a:pt x="7799166" y="87295"/>
                  <a:pt x="7885345" y="113090"/>
                  <a:pt x="7984860" y="105427"/>
                </a:cubicBezTo>
                <a:cubicBezTo>
                  <a:pt x="8045078" y="100754"/>
                  <a:pt x="8103129" y="89911"/>
                  <a:pt x="8162987" y="83368"/>
                </a:cubicBezTo>
                <a:cubicBezTo>
                  <a:pt x="8184261" y="81125"/>
                  <a:pt x="8208058" y="81500"/>
                  <a:pt x="8229332" y="83743"/>
                </a:cubicBezTo>
                <a:cubicBezTo>
                  <a:pt x="8332097" y="94025"/>
                  <a:pt x="8433417" y="95520"/>
                  <a:pt x="8534382" y="78696"/>
                </a:cubicBezTo>
                <a:cubicBezTo>
                  <a:pt x="8551686" y="75891"/>
                  <a:pt x="8570076" y="73275"/>
                  <a:pt x="8588107" y="73275"/>
                </a:cubicBezTo>
                <a:cubicBezTo>
                  <a:pt x="8686903" y="73275"/>
                  <a:pt x="8783897" y="77200"/>
                  <a:pt x="8878370" y="95520"/>
                </a:cubicBezTo>
                <a:cubicBezTo>
                  <a:pt x="8910101" y="101688"/>
                  <a:pt x="8948685" y="97763"/>
                  <a:pt x="8983659" y="99259"/>
                </a:cubicBezTo>
                <a:cubicBezTo>
                  <a:pt x="9016109" y="100566"/>
                  <a:pt x="9049283" y="101127"/>
                  <a:pt x="9080653" y="105427"/>
                </a:cubicBezTo>
                <a:cubicBezTo>
                  <a:pt x="9126447" y="111781"/>
                  <a:pt x="9168994" y="112529"/>
                  <a:pt x="9216230" y="106922"/>
                </a:cubicBezTo>
                <a:cubicBezTo>
                  <a:pt x="9261301" y="101688"/>
                  <a:pt x="9309980" y="104304"/>
                  <a:pt x="9356857" y="104118"/>
                </a:cubicBezTo>
                <a:cubicBezTo>
                  <a:pt x="9409140" y="103931"/>
                  <a:pt x="9461422" y="103745"/>
                  <a:pt x="9513705" y="104679"/>
                </a:cubicBezTo>
                <a:cubicBezTo>
                  <a:pt x="9534620" y="105052"/>
                  <a:pt x="9558416" y="112529"/>
                  <a:pt x="9575728" y="109538"/>
                </a:cubicBezTo>
                <a:cubicBezTo>
                  <a:pt x="9631615" y="99445"/>
                  <a:pt x="9687505" y="111595"/>
                  <a:pt x="9743391" y="106174"/>
                </a:cubicBezTo>
                <a:cubicBezTo>
                  <a:pt x="9770799" y="103370"/>
                  <a:pt x="9801807" y="111033"/>
                  <a:pt x="9831372" y="111781"/>
                </a:cubicBezTo>
                <a:cubicBezTo>
                  <a:pt x="9879691" y="113090"/>
                  <a:pt x="9928007" y="112529"/>
                  <a:pt x="9976326" y="112904"/>
                </a:cubicBezTo>
                <a:cubicBezTo>
                  <a:pt x="9992191" y="113090"/>
                  <a:pt x="10007697" y="113838"/>
                  <a:pt x="10023562" y="114213"/>
                </a:cubicBezTo>
                <a:cubicBezTo>
                  <a:pt x="10037626" y="114586"/>
                  <a:pt x="10052409" y="116267"/>
                  <a:pt x="10065749" y="114960"/>
                </a:cubicBezTo>
                <a:cubicBezTo>
                  <a:pt x="10114068" y="110286"/>
                  <a:pt x="10161664" y="102622"/>
                  <a:pt x="10210339" y="99631"/>
                </a:cubicBezTo>
                <a:cubicBezTo>
                  <a:pt x="10252526" y="97015"/>
                  <a:pt x="10296159" y="100566"/>
                  <a:pt x="10338705" y="98697"/>
                </a:cubicBezTo>
                <a:cubicBezTo>
                  <a:pt x="10413705" y="95520"/>
                  <a:pt x="10488705" y="89911"/>
                  <a:pt x="10563705" y="86359"/>
                </a:cubicBezTo>
                <a:cubicBezTo>
                  <a:pt x="10579933" y="85611"/>
                  <a:pt x="10596878" y="90286"/>
                  <a:pt x="10613466" y="90659"/>
                </a:cubicBezTo>
                <a:cubicBezTo>
                  <a:pt x="10665389" y="91593"/>
                  <a:pt x="10717312" y="91782"/>
                  <a:pt x="10769235" y="92341"/>
                </a:cubicBezTo>
                <a:cubicBezTo>
                  <a:pt x="10798801" y="92529"/>
                  <a:pt x="10828730" y="91968"/>
                  <a:pt x="10857939" y="93650"/>
                </a:cubicBezTo>
                <a:cubicBezTo>
                  <a:pt x="10896518" y="95893"/>
                  <a:pt x="10931493" y="99259"/>
                  <a:pt x="10967551" y="84677"/>
                </a:cubicBezTo>
                <a:cubicBezTo>
                  <a:pt x="11023081" y="62060"/>
                  <a:pt x="11093755" y="70846"/>
                  <a:pt x="11157935" y="65612"/>
                </a:cubicBezTo>
                <a:cubicBezTo>
                  <a:pt x="11174524" y="64303"/>
                  <a:pt x="11191472" y="64116"/>
                  <a:pt x="11208056" y="62621"/>
                </a:cubicBezTo>
                <a:cubicBezTo>
                  <a:pt x="11238708" y="59817"/>
                  <a:pt x="11268993" y="56639"/>
                  <a:pt x="11299645" y="53460"/>
                </a:cubicBezTo>
                <a:cubicBezTo>
                  <a:pt x="11305051" y="52901"/>
                  <a:pt x="11311180" y="52712"/>
                  <a:pt x="11316229" y="51778"/>
                </a:cubicBezTo>
                <a:cubicBezTo>
                  <a:pt x="11362747" y="43928"/>
                  <a:pt x="11408537" y="34956"/>
                  <a:pt x="11455774" y="28599"/>
                </a:cubicBezTo>
                <a:cubicBezTo>
                  <a:pt x="11478851" y="25422"/>
                  <a:pt x="11504452" y="25047"/>
                  <a:pt x="11528249" y="26731"/>
                </a:cubicBezTo>
                <a:cubicBezTo>
                  <a:pt x="11597839" y="31590"/>
                  <a:pt x="11666710" y="33647"/>
                  <a:pt x="11736664" y="26543"/>
                </a:cubicBezTo>
                <a:cubicBezTo>
                  <a:pt x="11764427" y="23740"/>
                  <a:pt x="11795439" y="28413"/>
                  <a:pt x="11825004" y="30095"/>
                </a:cubicBezTo>
                <a:cubicBezTo>
                  <a:pt x="11895677" y="34581"/>
                  <a:pt x="11966350" y="39442"/>
                  <a:pt x="12037383" y="43740"/>
                </a:cubicBezTo>
                <a:cubicBezTo>
                  <a:pt x="12081735" y="46358"/>
                  <a:pt x="12126447" y="47853"/>
                  <a:pt x="12170798" y="50469"/>
                </a:cubicBezTo>
                <a:lnTo>
                  <a:pt x="12192000" y="51944"/>
                </a:lnTo>
                <a:lnTo>
                  <a:pt x="12192000" y="200794"/>
                </a:lnTo>
                <a:lnTo>
                  <a:pt x="12145556" y="203937"/>
                </a:lnTo>
                <a:cubicBezTo>
                  <a:pt x="12092914" y="208610"/>
                  <a:pt x="12045318" y="220012"/>
                  <a:pt x="12007095" y="241882"/>
                </a:cubicBezTo>
                <a:cubicBezTo>
                  <a:pt x="11969958" y="263193"/>
                  <a:pt x="11961304" y="260763"/>
                  <a:pt x="11918395" y="243752"/>
                </a:cubicBezTo>
                <a:cubicBezTo>
                  <a:pt x="11868274" y="223937"/>
                  <a:pt x="11816350" y="205619"/>
                  <a:pt x="11762625" y="188608"/>
                </a:cubicBezTo>
                <a:cubicBezTo>
                  <a:pt x="11745677" y="183188"/>
                  <a:pt x="11721158" y="183375"/>
                  <a:pt x="11699883" y="182254"/>
                </a:cubicBezTo>
                <a:cubicBezTo>
                  <a:pt x="11663826" y="180197"/>
                  <a:pt x="11626685" y="176459"/>
                  <a:pt x="11591351" y="178702"/>
                </a:cubicBezTo>
                <a:cubicBezTo>
                  <a:pt x="11557458" y="180945"/>
                  <a:pt x="11523922" y="188608"/>
                  <a:pt x="11492554" y="196272"/>
                </a:cubicBezTo>
                <a:cubicBezTo>
                  <a:pt x="11404933" y="217769"/>
                  <a:pt x="11324524" y="244500"/>
                  <a:pt x="11259979" y="283006"/>
                </a:cubicBezTo>
                <a:cubicBezTo>
                  <a:pt x="11251689" y="288053"/>
                  <a:pt x="11235101" y="289924"/>
                  <a:pt x="11221397" y="291605"/>
                </a:cubicBezTo>
                <a:cubicBezTo>
                  <a:pt x="11199043" y="294410"/>
                  <a:pt x="11175966" y="297026"/>
                  <a:pt x="11153249" y="297401"/>
                </a:cubicBezTo>
                <a:cubicBezTo>
                  <a:pt x="11042914" y="299269"/>
                  <a:pt x="10956376" y="325439"/>
                  <a:pt x="10884980" y="367310"/>
                </a:cubicBezTo>
                <a:cubicBezTo>
                  <a:pt x="10864428" y="379273"/>
                  <a:pt x="10848562" y="380582"/>
                  <a:pt x="10826205" y="366749"/>
                </a:cubicBezTo>
                <a:cubicBezTo>
                  <a:pt x="10800247" y="350674"/>
                  <a:pt x="10763107" y="357029"/>
                  <a:pt x="10729570" y="360767"/>
                </a:cubicBezTo>
                <a:cubicBezTo>
                  <a:pt x="10694958" y="364506"/>
                  <a:pt x="10659980" y="368433"/>
                  <a:pt x="10625364" y="372171"/>
                </a:cubicBezTo>
                <a:cubicBezTo>
                  <a:pt x="10599766" y="374787"/>
                  <a:pt x="10574524" y="377030"/>
                  <a:pt x="10549282" y="380208"/>
                </a:cubicBezTo>
                <a:cubicBezTo>
                  <a:pt x="10470678" y="390116"/>
                  <a:pt x="10400005" y="387125"/>
                  <a:pt x="10336184" y="356656"/>
                </a:cubicBezTo>
                <a:cubicBezTo>
                  <a:pt x="10287505" y="333291"/>
                  <a:pt x="10225126" y="326373"/>
                  <a:pt x="10158780" y="333477"/>
                </a:cubicBezTo>
                <a:cubicBezTo>
                  <a:pt x="10150486" y="334411"/>
                  <a:pt x="10140030" y="338150"/>
                  <a:pt x="10134261" y="336654"/>
                </a:cubicBezTo>
                <a:cubicBezTo>
                  <a:pt x="10047362" y="314784"/>
                  <a:pt x="9978491" y="353292"/>
                  <a:pt x="9898441" y="355722"/>
                </a:cubicBezTo>
                <a:cubicBezTo>
                  <a:pt x="9863107" y="356842"/>
                  <a:pt x="9827049" y="370676"/>
                  <a:pt x="9795318" y="381703"/>
                </a:cubicBezTo>
                <a:cubicBezTo>
                  <a:pt x="9751686" y="396846"/>
                  <a:pt x="9712743" y="411425"/>
                  <a:pt x="9653613" y="404695"/>
                </a:cubicBezTo>
                <a:cubicBezTo>
                  <a:pt x="9594478" y="397780"/>
                  <a:pt x="9540390" y="410491"/>
                  <a:pt x="9496038" y="432174"/>
                </a:cubicBezTo>
                <a:cubicBezTo>
                  <a:pt x="9462145" y="448624"/>
                  <a:pt x="9425005" y="450119"/>
                  <a:pt x="9380293" y="445446"/>
                </a:cubicBezTo>
                <a:cubicBezTo>
                  <a:pt x="9324403" y="439651"/>
                  <a:pt x="9266351" y="439276"/>
                  <a:pt x="9209742" y="435726"/>
                </a:cubicBezTo>
                <a:cubicBezTo>
                  <a:pt x="9197480" y="434979"/>
                  <a:pt x="9181978" y="432361"/>
                  <a:pt x="9174763" y="427874"/>
                </a:cubicBezTo>
                <a:cubicBezTo>
                  <a:pt x="9086422" y="372171"/>
                  <a:pt x="8962024" y="371610"/>
                  <a:pt x="8839428" y="368992"/>
                </a:cubicBezTo>
                <a:cubicBezTo>
                  <a:pt x="8765151" y="367310"/>
                  <a:pt x="8690511" y="367310"/>
                  <a:pt x="8615871" y="368244"/>
                </a:cubicBezTo>
                <a:cubicBezTo>
                  <a:pt x="8590628" y="368433"/>
                  <a:pt x="8563948" y="371424"/>
                  <a:pt x="8541590" y="377030"/>
                </a:cubicBezTo>
                <a:cubicBezTo>
                  <a:pt x="8495076" y="388807"/>
                  <a:pt x="8452171" y="404134"/>
                  <a:pt x="8406013" y="416097"/>
                </a:cubicBezTo>
                <a:cubicBezTo>
                  <a:pt x="8388709" y="420772"/>
                  <a:pt x="8366352" y="420959"/>
                  <a:pt x="8346160" y="421706"/>
                </a:cubicBezTo>
                <a:cubicBezTo>
                  <a:pt x="8310462" y="423202"/>
                  <a:pt x="8270800" y="418715"/>
                  <a:pt x="8240152" y="425445"/>
                </a:cubicBezTo>
                <a:cubicBezTo>
                  <a:pt x="8160461" y="442828"/>
                  <a:pt x="8085821" y="438903"/>
                  <a:pt x="8010102" y="421706"/>
                </a:cubicBezTo>
                <a:cubicBezTo>
                  <a:pt x="7904091" y="397593"/>
                  <a:pt x="7803853" y="399462"/>
                  <a:pt x="7710103" y="437595"/>
                </a:cubicBezTo>
                <a:cubicBezTo>
                  <a:pt x="7667915" y="454792"/>
                  <a:pt x="7626808" y="446567"/>
                  <a:pt x="7591114" y="432735"/>
                </a:cubicBezTo>
                <a:cubicBezTo>
                  <a:pt x="7550006" y="416659"/>
                  <a:pt x="7509980" y="412547"/>
                  <a:pt x="7462749" y="424322"/>
                </a:cubicBezTo>
                <a:cubicBezTo>
                  <a:pt x="7452289" y="426940"/>
                  <a:pt x="7437506" y="425631"/>
                  <a:pt x="7425244" y="424697"/>
                </a:cubicBezTo>
                <a:cubicBezTo>
                  <a:pt x="7355294" y="420024"/>
                  <a:pt x="7284982" y="412173"/>
                  <a:pt x="7228012" y="444510"/>
                </a:cubicBezTo>
                <a:cubicBezTo>
                  <a:pt x="7216832" y="450867"/>
                  <a:pt x="7198083" y="453483"/>
                  <a:pt x="7182936" y="457783"/>
                </a:cubicBezTo>
                <a:cubicBezTo>
                  <a:pt x="7119476" y="475355"/>
                  <a:pt x="7122000" y="473671"/>
                  <a:pt x="7065391" y="452362"/>
                </a:cubicBezTo>
                <a:cubicBezTo>
                  <a:pt x="7035822" y="441147"/>
                  <a:pt x="6995078" y="429745"/>
                  <a:pt x="6960826" y="430679"/>
                </a:cubicBezTo>
                <a:cubicBezTo>
                  <a:pt x="6754212" y="436286"/>
                  <a:pt x="6557699" y="409368"/>
                  <a:pt x="6361185" y="383946"/>
                </a:cubicBezTo>
                <a:cubicBezTo>
                  <a:pt x="6240032" y="368244"/>
                  <a:pt x="6121762" y="367310"/>
                  <a:pt x="6000609" y="383198"/>
                </a:cubicBezTo>
                <a:cubicBezTo>
                  <a:pt x="5912987" y="394789"/>
                  <a:pt x="5830053" y="375721"/>
                  <a:pt x="5748205" y="362637"/>
                </a:cubicBezTo>
                <a:cubicBezTo>
                  <a:pt x="5731256" y="360021"/>
                  <a:pt x="5715391" y="349740"/>
                  <a:pt x="5706377" y="340954"/>
                </a:cubicBezTo>
                <a:cubicBezTo>
                  <a:pt x="5673924" y="309923"/>
                  <a:pt x="5620199" y="305064"/>
                  <a:pt x="5552410" y="317962"/>
                </a:cubicBezTo>
                <a:cubicBezTo>
                  <a:pt x="5498686" y="328057"/>
                  <a:pt x="5449647" y="341515"/>
                  <a:pt x="5406015" y="365442"/>
                </a:cubicBezTo>
                <a:cubicBezTo>
                  <a:pt x="5354814" y="393480"/>
                  <a:pt x="5301809" y="425445"/>
                  <a:pt x="5222482" y="437222"/>
                </a:cubicBezTo>
                <a:cubicBezTo>
                  <a:pt x="5188226" y="442267"/>
                  <a:pt x="5158661" y="443015"/>
                  <a:pt x="5122603" y="437781"/>
                </a:cubicBezTo>
                <a:cubicBezTo>
                  <a:pt x="5052649" y="427688"/>
                  <a:pt x="4982340" y="420584"/>
                  <a:pt x="4916712" y="451801"/>
                </a:cubicBezTo>
                <a:cubicBezTo>
                  <a:pt x="4880655" y="468998"/>
                  <a:pt x="4831976" y="480027"/>
                  <a:pt x="4773924" y="475728"/>
                </a:cubicBezTo>
                <a:cubicBezTo>
                  <a:pt x="4701449" y="470307"/>
                  <a:pt x="4635463" y="483952"/>
                  <a:pt x="4573806" y="504140"/>
                </a:cubicBezTo>
                <a:cubicBezTo>
                  <a:pt x="4551809" y="511431"/>
                  <a:pt x="4524764" y="515542"/>
                  <a:pt x="4499166" y="519094"/>
                </a:cubicBezTo>
                <a:cubicBezTo>
                  <a:pt x="4440032" y="527319"/>
                  <a:pt x="4380534" y="534610"/>
                  <a:pt x="4320680" y="541339"/>
                </a:cubicBezTo>
                <a:cubicBezTo>
                  <a:pt x="4271642" y="546946"/>
                  <a:pt x="4222244" y="551059"/>
                  <a:pt x="4172841" y="555918"/>
                </a:cubicBezTo>
                <a:cubicBezTo>
                  <a:pt x="4118757" y="561152"/>
                  <a:pt x="4075848" y="573304"/>
                  <a:pt x="4053493" y="601529"/>
                </a:cubicBezTo>
                <a:cubicBezTo>
                  <a:pt x="4046282" y="610501"/>
                  <a:pt x="4028974" y="617605"/>
                  <a:pt x="4015270" y="625082"/>
                </a:cubicBezTo>
                <a:cubicBezTo>
                  <a:pt x="4005538" y="630503"/>
                  <a:pt x="3992553" y="634616"/>
                  <a:pt x="3983539" y="640223"/>
                </a:cubicBezTo>
                <a:cubicBezTo>
                  <a:pt x="3936303" y="669758"/>
                  <a:pt x="3889789" y="699478"/>
                  <a:pt x="3842917" y="729013"/>
                </a:cubicBezTo>
                <a:cubicBezTo>
                  <a:pt x="3838226" y="731818"/>
                  <a:pt x="3833180" y="735182"/>
                  <a:pt x="3827051" y="736490"/>
                </a:cubicBezTo>
                <a:cubicBezTo>
                  <a:pt x="3763589" y="750136"/>
                  <a:pt x="3699405" y="763033"/>
                  <a:pt x="3636666" y="777428"/>
                </a:cubicBezTo>
                <a:cubicBezTo>
                  <a:pt x="3612507" y="783035"/>
                  <a:pt x="3587628" y="789950"/>
                  <a:pt x="3569598" y="799671"/>
                </a:cubicBezTo>
                <a:cubicBezTo>
                  <a:pt x="3528494" y="821729"/>
                  <a:pt x="3490993" y="845656"/>
                  <a:pt x="3431859" y="855189"/>
                </a:cubicBezTo>
                <a:cubicBezTo>
                  <a:pt x="3414552" y="857992"/>
                  <a:pt x="3394000" y="859487"/>
                  <a:pt x="3377411" y="857058"/>
                </a:cubicBezTo>
                <a:cubicBezTo>
                  <a:pt x="3309982" y="846965"/>
                  <a:pt x="3243999" y="834440"/>
                  <a:pt x="3176930" y="823786"/>
                </a:cubicBezTo>
                <a:cubicBezTo>
                  <a:pt x="3134384" y="817243"/>
                  <a:pt x="3095801" y="809391"/>
                  <a:pt x="3075245" y="786212"/>
                </a:cubicBezTo>
                <a:cubicBezTo>
                  <a:pt x="3069480" y="779671"/>
                  <a:pt x="3053252" y="772567"/>
                  <a:pt x="3039911" y="771258"/>
                </a:cubicBezTo>
                <a:cubicBezTo>
                  <a:pt x="2954095" y="762847"/>
                  <a:pt x="2869359" y="758735"/>
                  <a:pt x="2790392" y="787334"/>
                </a:cubicBezTo>
                <a:cubicBezTo>
                  <a:pt x="2773807" y="793503"/>
                  <a:pt x="2742795" y="793503"/>
                  <a:pt x="2720801" y="790887"/>
                </a:cubicBezTo>
                <a:cubicBezTo>
                  <a:pt x="2636065" y="781166"/>
                  <a:pt x="2555656" y="777801"/>
                  <a:pt x="2482098" y="808832"/>
                </a:cubicBezTo>
                <a:cubicBezTo>
                  <a:pt x="2473444" y="812570"/>
                  <a:pt x="2445681" y="809204"/>
                  <a:pt x="2432700" y="804532"/>
                </a:cubicBezTo>
                <a:cubicBezTo>
                  <a:pt x="2307579" y="758922"/>
                  <a:pt x="2239071" y="757799"/>
                  <a:pt x="2111065" y="800980"/>
                </a:cubicBezTo>
                <a:cubicBezTo>
                  <a:pt x="2102771" y="803784"/>
                  <a:pt x="2091955" y="806961"/>
                  <a:pt x="2088707" y="811261"/>
                </a:cubicBezTo>
                <a:cubicBezTo>
                  <a:pt x="2066713" y="838740"/>
                  <a:pt x="2019840" y="839487"/>
                  <a:pt x="1973323" y="841731"/>
                </a:cubicBezTo>
                <a:cubicBezTo>
                  <a:pt x="1922123" y="844160"/>
                  <a:pt x="1870919" y="847337"/>
                  <a:pt x="1819359" y="849581"/>
                </a:cubicBezTo>
                <a:cubicBezTo>
                  <a:pt x="1810342" y="849955"/>
                  <a:pt x="1800246" y="848460"/>
                  <a:pt x="1791232" y="846776"/>
                </a:cubicBezTo>
                <a:cubicBezTo>
                  <a:pt x="1756617" y="840608"/>
                  <a:pt x="1723084" y="831636"/>
                  <a:pt x="1687387" y="827897"/>
                </a:cubicBezTo>
                <a:cubicBezTo>
                  <a:pt x="1610225" y="819859"/>
                  <a:pt x="1535584" y="803784"/>
                  <a:pt x="1454092" y="810327"/>
                </a:cubicBezTo>
                <a:cubicBezTo>
                  <a:pt x="1440032" y="811448"/>
                  <a:pt x="1423804" y="806027"/>
                  <a:pt x="1408662" y="803970"/>
                </a:cubicBezTo>
                <a:cubicBezTo>
                  <a:pt x="1381257" y="800418"/>
                  <a:pt x="1354573" y="795373"/>
                  <a:pt x="1326809" y="794064"/>
                </a:cubicBezTo>
                <a:cubicBezTo>
                  <a:pt x="1253252" y="790698"/>
                  <a:pt x="1178975" y="787707"/>
                  <a:pt x="1105054" y="787521"/>
                </a:cubicBezTo>
                <a:cubicBezTo>
                  <a:pt x="1069359" y="787334"/>
                  <a:pt x="1033661" y="794437"/>
                  <a:pt x="997604" y="797241"/>
                </a:cubicBezTo>
                <a:cubicBezTo>
                  <a:pt x="981378" y="798550"/>
                  <a:pt x="955054" y="800793"/>
                  <a:pt x="949648" y="796680"/>
                </a:cubicBezTo>
                <a:cubicBezTo>
                  <a:pt x="907821" y="765465"/>
                  <a:pt x="849046" y="771446"/>
                  <a:pt x="789552" y="771819"/>
                </a:cubicBezTo>
                <a:cubicBezTo>
                  <a:pt x="658302" y="772567"/>
                  <a:pt x="531379" y="798923"/>
                  <a:pt x="396881" y="787707"/>
                </a:cubicBezTo>
                <a:cubicBezTo>
                  <a:pt x="357939" y="784530"/>
                  <a:pt x="314669" y="797055"/>
                  <a:pt x="272843" y="801166"/>
                </a:cubicBezTo>
                <a:cubicBezTo>
                  <a:pt x="251208" y="803223"/>
                  <a:pt x="227412" y="805654"/>
                  <a:pt x="206859" y="803036"/>
                </a:cubicBezTo>
                <a:cubicBezTo>
                  <a:pt x="175129" y="798923"/>
                  <a:pt x="144477" y="791446"/>
                  <a:pt x="114552" y="784157"/>
                </a:cubicBezTo>
                <a:cubicBezTo>
                  <a:pt x="86787" y="777428"/>
                  <a:pt x="58662" y="774063"/>
                  <a:pt x="30492" y="773619"/>
                </a:cubicBezTo>
                <a:lnTo>
                  <a:pt x="0" y="776145"/>
                </a:lnTo>
                <a:lnTo>
                  <a:pt x="0" y="281806"/>
                </a:lnTo>
                <a:lnTo>
                  <a:pt x="106258" y="293849"/>
                </a:lnTo>
                <a:cubicBezTo>
                  <a:pt x="119598" y="295344"/>
                  <a:pt x="133298" y="297212"/>
                  <a:pt x="145560" y="300203"/>
                </a:cubicBezTo>
                <a:cubicBezTo>
                  <a:pt x="157098" y="303007"/>
                  <a:pt x="166835" y="307869"/>
                  <a:pt x="178377" y="310859"/>
                </a:cubicBezTo>
                <a:cubicBezTo>
                  <a:pt x="209741" y="318896"/>
                  <a:pt x="241838" y="326373"/>
                  <a:pt x="278612" y="335345"/>
                </a:cubicBezTo>
                <a:cubicBezTo>
                  <a:pt x="299164" y="318523"/>
                  <a:pt x="326935" y="328057"/>
                  <a:pt x="361546" y="336093"/>
                </a:cubicBezTo>
                <a:cubicBezTo>
                  <a:pt x="396881" y="344318"/>
                  <a:pt x="437625" y="346936"/>
                  <a:pt x="476567" y="349926"/>
                </a:cubicBezTo>
                <a:cubicBezTo>
                  <a:pt x="547963" y="355347"/>
                  <a:pt x="619719" y="358713"/>
                  <a:pt x="691112" y="363572"/>
                </a:cubicBezTo>
                <a:cubicBezTo>
                  <a:pt x="706258" y="364694"/>
                  <a:pt x="723566" y="366749"/>
                  <a:pt x="735104" y="371424"/>
                </a:cubicBezTo>
                <a:cubicBezTo>
                  <a:pt x="814067" y="402827"/>
                  <a:pt x="909986" y="411611"/>
                  <a:pt x="1001208" y="408622"/>
                </a:cubicBezTo>
                <a:cubicBezTo>
                  <a:pt x="1072963" y="406377"/>
                  <a:pt x="1143277" y="404695"/>
                  <a:pt x="1214309" y="407873"/>
                </a:cubicBezTo>
                <a:cubicBezTo>
                  <a:pt x="1219719" y="408061"/>
                  <a:pt x="1226931" y="407686"/>
                  <a:pt x="1230894" y="406191"/>
                </a:cubicBezTo>
                <a:cubicBezTo>
                  <a:pt x="1255413" y="396284"/>
                  <a:pt x="1281015" y="395537"/>
                  <a:pt x="1312386" y="393855"/>
                </a:cubicBezTo>
                <a:cubicBezTo>
                  <a:pt x="1356738" y="391423"/>
                  <a:pt x="1397482" y="393107"/>
                  <a:pt x="1438590" y="397218"/>
                </a:cubicBezTo>
                <a:cubicBezTo>
                  <a:pt x="1468519" y="400209"/>
                  <a:pt x="1498803" y="406377"/>
                  <a:pt x="1525488" y="414229"/>
                </a:cubicBezTo>
                <a:cubicBezTo>
                  <a:pt x="1562625" y="425258"/>
                  <a:pt x="1598327" y="429556"/>
                  <a:pt x="1633661" y="414977"/>
                </a:cubicBezTo>
                <a:cubicBezTo>
                  <a:pt x="1671881" y="399462"/>
                  <a:pt x="1715150" y="404882"/>
                  <a:pt x="1757340" y="404323"/>
                </a:cubicBezTo>
                <a:cubicBezTo>
                  <a:pt x="1775727" y="404134"/>
                  <a:pt x="1795200" y="404509"/>
                  <a:pt x="1812867" y="402079"/>
                </a:cubicBezTo>
                <a:cubicBezTo>
                  <a:pt x="1864067" y="395162"/>
                  <a:pt x="1913469" y="384694"/>
                  <a:pt x="1965392" y="380021"/>
                </a:cubicBezTo>
                <a:cubicBezTo>
                  <a:pt x="1994238" y="377405"/>
                  <a:pt x="2026328" y="382078"/>
                  <a:pt x="2056257" y="385442"/>
                </a:cubicBezTo>
                <a:cubicBezTo>
                  <a:pt x="2086546" y="388994"/>
                  <a:pt x="2116471" y="394414"/>
                  <a:pt x="2145680" y="400023"/>
                </a:cubicBezTo>
                <a:cubicBezTo>
                  <a:pt x="2165509" y="403761"/>
                  <a:pt x="2187144" y="407313"/>
                  <a:pt x="2203009" y="414043"/>
                </a:cubicBezTo>
                <a:cubicBezTo>
                  <a:pt x="2239071" y="429370"/>
                  <a:pt x="2276207" y="431988"/>
                  <a:pt x="2318757" y="423949"/>
                </a:cubicBezTo>
                <a:cubicBezTo>
                  <a:pt x="2325246" y="422640"/>
                  <a:pt x="2332817" y="422640"/>
                  <a:pt x="2340028" y="422454"/>
                </a:cubicBezTo>
                <a:cubicBezTo>
                  <a:pt x="2455421" y="418529"/>
                  <a:pt x="2570802" y="416097"/>
                  <a:pt x="2685467" y="410116"/>
                </a:cubicBezTo>
                <a:cubicBezTo>
                  <a:pt x="2731976" y="407686"/>
                  <a:pt x="2776688" y="397032"/>
                  <a:pt x="2822482" y="390303"/>
                </a:cubicBezTo>
                <a:cubicBezTo>
                  <a:pt x="2831859" y="388994"/>
                  <a:pt x="2842319" y="386937"/>
                  <a:pt x="2851692" y="387873"/>
                </a:cubicBezTo>
                <a:cubicBezTo>
                  <a:pt x="2953732" y="397218"/>
                  <a:pt x="3049288" y="383573"/>
                  <a:pt x="3143397" y="365628"/>
                </a:cubicBezTo>
                <a:cubicBezTo>
                  <a:pt x="3153130" y="363758"/>
                  <a:pt x="3165028" y="364319"/>
                  <a:pt x="3175847" y="364694"/>
                </a:cubicBezTo>
                <a:cubicBezTo>
                  <a:pt x="3206140" y="366001"/>
                  <a:pt x="3238949" y="372544"/>
                  <a:pt x="3266354" y="368619"/>
                </a:cubicBezTo>
                <a:cubicBezTo>
                  <a:pt x="3339188" y="357776"/>
                  <a:pt x="3411304" y="344693"/>
                  <a:pt x="3479815" y="328243"/>
                </a:cubicBezTo>
                <a:cubicBezTo>
                  <a:pt x="3549409" y="311607"/>
                  <a:pt x="3613950" y="297587"/>
                  <a:pt x="3693636" y="314409"/>
                </a:cubicBezTo>
                <a:cubicBezTo>
                  <a:pt x="3727528" y="321514"/>
                  <a:pt x="3772239" y="316466"/>
                  <a:pt x="3811186" y="314598"/>
                </a:cubicBezTo>
                <a:cubicBezTo>
                  <a:pt x="3839668" y="313102"/>
                  <a:pt x="3867073" y="304689"/>
                  <a:pt x="3895199" y="304689"/>
                </a:cubicBezTo>
                <a:cubicBezTo>
                  <a:pt x="3970203" y="304689"/>
                  <a:pt x="4036905" y="294783"/>
                  <a:pt x="4101809" y="274595"/>
                </a:cubicBezTo>
                <a:cubicBezTo>
                  <a:pt x="4127055" y="266745"/>
                  <a:pt x="4166357" y="271979"/>
                  <a:pt x="4199167" y="269922"/>
                </a:cubicBezTo>
                <a:cubicBezTo>
                  <a:pt x="4233785" y="267492"/>
                  <a:pt x="4269476" y="265249"/>
                  <a:pt x="4302653" y="259827"/>
                </a:cubicBezTo>
                <a:cubicBezTo>
                  <a:pt x="4388469" y="245621"/>
                  <a:pt x="4473205" y="229546"/>
                  <a:pt x="4558660" y="214592"/>
                </a:cubicBezTo>
                <a:cubicBezTo>
                  <a:pt x="4628970" y="202254"/>
                  <a:pt x="4698205" y="211974"/>
                  <a:pt x="4767795" y="217208"/>
                </a:cubicBezTo>
                <a:cubicBezTo>
                  <a:pt x="4811428" y="220573"/>
                  <a:pt x="4852169" y="228612"/>
                  <a:pt x="4901207" y="216648"/>
                </a:cubicBezTo>
                <a:cubicBezTo>
                  <a:pt x="4948084" y="205244"/>
                  <a:pt x="5007578" y="207862"/>
                  <a:pt x="5060224" y="201694"/>
                </a:cubicBezTo>
                <a:cubicBezTo>
                  <a:pt x="5104580" y="196460"/>
                  <a:pt x="5147482" y="188047"/>
                  <a:pt x="5190391" y="179822"/>
                </a:cubicBezTo>
                <a:cubicBezTo>
                  <a:pt x="5248806" y="168607"/>
                  <a:pt x="5306495" y="156832"/>
                  <a:pt x="5370320" y="162439"/>
                </a:cubicBezTo>
                <a:cubicBezTo>
                  <a:pt x="5442799" y="168795"/>
                  <a:pt x="5492553" y="144869"/>
                  <a:pt x="5549530" y="128978"/>
                </a:cubicBezTo>
                <a:cubicBezTo>
                  <a:pt x="5588832" y="118138"/>
                  <a:pt x="5631737" y="110099"/>
                  <a:pt x="5674647" y="103370"/>
                </a:cubicBezTo>
                <a:cubicBezTo>
                  <a:pt x="5731975" y="94584"/>
                  <a:pt x="5791110" y="89350"/>
                  <a:pt x="5848803" y="80752"/>
                </a:cubicBezTo>
                <a:cubicBezTo>
                  <a:pt x="5936064" y="67855"/>
                  <a:pt x="6024408" y="57760"/>
                  <a:pt x="6115270" y="64864"/>
                </a:cubicBezTo>
                <a:cubicBezTo>
                  <a:pt x="6157097" y="68041"/>
                  <a:pt x="6196043" y="67855"/>
                  <a:pt x="6237866" y="63180"/>
                </a:cubicBezTo>
                <a:cubicBezTo>
                  <a:pt x="6306374" y="55517"/>
                  <a:pt x="6376687" y="54583"/>
                  <a:pt x="6431858" y="25983"/>
                </a:cubicBezTo>
                <a:cubicBezTo>
                  <a:pt x="6451327" y="15888"/>
                  <a:pt x="6486303" y="13272"/>
                  <a:pt x="6514789" y="8038"/>
                </a:cubicBezTo>
                <a:cubicBezTo>
                  <a:pt x="6547603" y="1868"/>
                  <a:pt x="6571758" y="5048"/>
                  <a:pt x="6589430" y="22993"/>
                </a:cubicBezTo>
                <a:cubicBezTo>
                  <a:pt x="6597361" y="31029"/>
                  <a:pt x="6620078" y="38881"/>
                  <a:pt x="6637745" y="40190"/>
                </a:cubicBezTo>
                <a:cubicBezTo>
                  <a:pt x="6690750" y="44115"/>
                  <a:pt x="6739429" y="38320"/>
                  <a:pt x="6790630" y="25609"/>
                </a:cubicBezTo>
                <a:cubicBezTo>
                  <a:pt x="6838586" y="13645"/>
                  <a:pt x="6898442" y="14954"/>
                  <a:pt x="6952890" y="10282"/>
                </a:cubicBezTo>
                <a:cubicBezTo>
                  <a:pt x="6991470" y="6916"/>
                  <a:pt x="7030053" y="0"/>
                  <a:pt x="7068995" y="0"/>
                </a:cubicBezTo>
                <a:close/>
              </a:path>
            </a:pathLst>
          </a:custGeom>
          <a:solidFill>
            <a:srgbClr val="FFFFFF"/>
          </a:solidFill>
          <a:ln>
            <a:noFill/>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a:extLst>
              <a:ext uri="{FF2B5EF4-FFF2-40B4-BE49-F238E27FC236}">
                <a16:creationId xmlns:a16="http://schemas.microsoft.com/office/drawing/2014/main" id="{424AB0B9-B8C2-5F35-CFD8-521D68935B8A}"/>
              </a:ext>
            </a:extLst>
          </p:cNvPr>
          <p:cNvPicPr>
            <a:picLocks noChangeAspect="1"/>
          </p:cNvPicPr>
          <p:nvPr/>
        </p:nvPicPr>
        <p:blipFill rotWithShape="1">
          <a:blip r:embed="rId6"/>
          <a:srcRect t="14069" r="-4" b="2250"/>
          <a:stretch/>
        </p:blipFill>
        <p:spPr>
          <a:xfrm>
            <a:off x="5" y="4626672"/>
            <a:ext cx="4500562" cy="2231333"/>
          </a:xfrm>
          <a:custGeom>
            <a:avLst/>
            <a:gdLst/>
            <a:ahLst/>
            <a:cxnLst/>
            <a:rect l="l" t="t" r="r" b="b"/>
            <a:pathLst>
              <a:path w="6000749" h="2231333">
                <a:moveTo>
                  <a:pt x="0" y="0"/>
                </a:moveTo>
                <a:lnTo>
                  <a:pt x="72691" y="17406"/>
                </a:lnTo>
                <a:cubicBezTo>
                  <a:pt x="148481" y="30383"/>
                  <a:pt x="220742" y="46698"/>
                  <a:pt x="296226" y="60097"/>
                </a:cubicBezTo>
                <a:cubicBezTo>
                  <a:pt x="370206" y="73144"/>
                  <a:pt x="437720" y="89379"/>
                  <a:pt x="480349" y="125216"/>
                </a:cubicBezTo>
                <a:cubicBezTo>
                  <a:pt x="499356" y="141007"/>
                  <a:pt x="525382" y="157498"/>
                  <a:pt x="557943" y="163615"/>
                </a:cubicBezTo>
                <a:cubicBezTo>
                  <a:pt x="604345" y="172288"/>
                  <a:pt x="661153" y="169660"/>
                  <a:pt x="711165" y="175553"/>
                </a:cubicBezTo>
                <a:cubicBezTo>
                  <a:pt x="770063" y="182444"/>
                  <a:pt x="837588" y="186028"/>
                  <a:pt x="879549" y="204398"/>
                </a:cubicBezTo>
                <a:cubicBezTo>
                  <a:pt x="916855" y="220790"/>
                  <a:pt x="953854" y="232504"/>
                  <a:pt x="1001116" y="239544"/>
                </a:cubicBezTo>
                <a:cubicBezTo>
                  <a:pt x="1034231" y="244450"/>
                  <a:pt x="1060246" y="258298"/>
                  <a:pt x="1094195" y="261386"/>
                </a:cubicBezTo>
                <a:cubicBezTo>
                  <a:pt x="1138866" y="265586"/>
                  <a:pt x="1183578" y="267515"/>
                  <a:pt x="1223714" y="278216"/>
                </a:cubicBezTo>
                <a:cubicBezTo>
                  <a:pt x="1265355" y="289268"/>
                  <a:pt x="1311850" y="296041"/>
                  <a:pt x="1355118" y="305728"/>
                </a:cubicBezTo>
                <a:cubicBezTo>
                  <a:pt x="1378079" y="310949"/>
                  <a:pt x="1397488" y="319320"/>
                  <a:pt x="1419786" y="325014"/>
                </a:cubicBezTo>
                <a:cubicBezTo>
                  <a:pt x="1460608" y="335427"/>
                  <a:pt x="1502094" y="345369"/>
                  <a:pt x="1543857" y="354704"/>
                </a:cubicBezTo>
                <a:cubicBezTo>
                  <a:pt x="1585615" y="364042"/>
                  <a:pt x="1625938" y="376037"/>
                  <a:pt x="1671046" y="380742"/>
                </a:cubicBezTo>
                <a:cubicBezTo>
                  <a:pt x="1747931" y="388655"/>
                  <a:pt x="1830546" y="388197"/>
                  <a:pt x="1905505" y="397894"/>
                </a:cubicBezTo>
                <a:cubicBezTo>
                  <a:pt x="1981587" y="407809"/>
                  <a:pt x="2054123" y="423518"/>
                  <a:pt x="2122945" y="441265"/>
                </a:cubicBezTo>
                <a:cubicBezTo>
                  <a:pt x="2177385" y="455212"/>
                  <a:pt x="2228581" y="469434"/>
                  <a:pt x="2294752" y="471132"/>
                </a:cubicBezTo>
                <a:cubicBezTo>
                  <a:pt x="2331677" y="472097"/>
                  <a:pt x="2371413" y="480022"/>
                  <a:pt x="2395408" y="492459"/>
                </a:cubicBezTo>
                <a:cubicBezTo>
                  <a:pt x="2447358" y="519600"/>
                  <a:pt x="2511091" y="534866"/>
                  <a:pt x="2582175" y="545493"/>
                </a:cubicBezTo>
                <a:cubicBezTo>
                  <a:pt x="2677109" y="559894"/>
                  <a:pt x="2771051" y="575003"/>
                  <a:pt x="2866262" y="588797"/>
                </a:cubicBezTo>
                <a:cubicBezTo>
                  <a:pt x="2922430" y="597022"/>
                  <a:pt x="2978375" y="606222"/>
                  <a:pt x="3037156" y="609731"/>
                </a:cubicBezTo>
                <a:cubicBezTo>
                  <a:pt x="3157312" y="617135"/>
                  <a:pt x="3279825" y="620613"/>
                  <a:pt x="3400819" y="626199"/>
                </a:cubicBezTo>
                <a:cubicBezTo>
                  <a:pt x="3440401" y="627914"/>
                  <a:pt x="3478288" y="633082"/>
                  <a:pt x="3518455" y="633772"/>
                </a:cubicBezTo>
                <a:cubicBezTo>
                  <a:pt x="3561909" y="634558"/>
                  <a:pt x="3607887" y="630076"/>
                  <a:pt x="3651344" y="630862"/>
                </a:cubicBezTo>
                <a:cubicBezTo>
                  <a:pt x="3723634" y="632065"/>
                  <a:pt x="3794232" y="636721"/>
                  <a:pt x="3866545" y="638110"/>
                </a:cubicBezTo>
                <a:cubicBezTo>
                  <a:pt x="4006048" y="640676"/>
                  <a:pt x="4145775" y="642267"/>
                  <a:pt x="4285473" y="643672"/>
                </a:cubicBezTo>
                <a:cubicBezTo>
                  <a:pt x="4315376" y="643937"/>
                  <a:pt x="4347227" y="639960"/>
                  <a:pt x="4376827" y="640645"/>
                </a:cubicBezTo>
                <a:cubicBezTo>
                  <a:pt x="4455422" y="642649"/>
                  <a:pt x="4533821" y="645812"/>
                  <a:pt x="4611885" y="649215"/>
                </a:cubicBezTo>
                <a:cubicBezTo>
                  <a:pt x="4659174" y="651343"/>
                  <a:pt x="4705683" y="655658"/>
                  <a:pt x="4753275" y="657364"/>
                </a:cubicBezTo>
                <a:cubicBezTo>
                  <a:pt x="4791350" y="658729"/>
                  <a:pt x="4830284" y="658461"/>
                  <a:pt x="4869418" y="657033"/>
                </a:cubicBezTo>
                <a:cubicBezTo>
                  <a:pt x="4903115" y="655813"/>
                  <a:pt x="4937687" y="650502"/>
                  <a:pt x="4971135" y="650073"/>
                </a:cubicBezTo>
                <a:cubicBezTo>
                  <a:pt x="5061658" y="648863"/>
                  <a:pt x="5151317" y="649289"/>
                  <a:pt x="5241230" y="648922"/>
                </a:cubicBezTo>
                <a:cubicBezTo>
                  <a:pt x="5277253" y="648693"/>
                  <a:pt x="5313811" y="647065"/>
                  <a:pt x="5348950" y="648282"/>
                </a:cubicBezTo>
                <a:cubicBezTo>
                  <a:pt x="5442985" y="651293"/>
                  <a:pt x="5535910" y="656727"/>
                  <a:pt x="5630173" y="658762"/>
                </a:cubicBezTo>
                <a:cubicBezTo>
                  <a:pt x="5708356" y="660447"/>
                  <a:pt x="5788181" y="658310"/>
                  <a:pt x="5867229" y="658361"/>
                </a:cubicBezTo>
                <a:cubicBezTo>
                  <a:pt x="5900756" y="658488"/>
                  <a:pt x="5933146" y="660852"/>
                  <a:pt x="5966564" y="660237"/>
                </a:cubicBezTo>
                <a:lnTo>
                  <a:pt x="6000749" y="659420"/>
                </a:lnTo>
                <a:lnTo>
                  <a:pt x="6000749" y="2231333"/>
                </a:lnTo>
                <a:lnTo>
                  <a:pt x="0" y="2231333"/>
                </a:lnTo>
                <a:close/>
              </a:path>
            </a:pathLst>
          </a:custGeom>
        </p:spPr>
      </p:pic>
      <p:pic>
        <p:nvPicPr>
          <p:cNvPr id="10" name="Picture 9">
            <a:extLst>
              <a:ext uri="{FF2B5EF4-FFF2-40B4-BE49-F238E27FC236}">
                <a16:creationId xmlns:a16="http://schemas.microsoft.com/office/drawing/2014/main" id="{143A98C0-123D-7A4E-1F85-96F79B907AB0}"/>
              </a:ext>
            </a:extLst>
          </p:cNvPr>
          <p:cNvPicPr>
            <a:picLocks noChangeAspect="1"/>
          </p:cNvPicPr>
          <p:nvPr/>
        </p:nvPicPr>
        <p:blipFill rotWithShape="1">
          <a:blip r:embed="rId7"/>
          <a:srcRect t="23915" r="-4" b="-4"/>
          <a:stretch/>
        </p:blipFill>
        <p:spPr>
          <a:xfrm>
            <a:off x="4643432" y="4546610"/>
            <a:ext cx="4500562" cy="2311390"/>
          </a:xfrm>
          <a:custGeom>
            <a:avLst/>
            <a:gdLst/>
            <a:ahLst/>
            <a:cxnLst/>
            <a:rect l="l" t="t" r="r" b="b"/>
            <a:pathLst>
              <a:path w="6000750" h="2311390">
                <a:moveTo>
                  <a:pt x="6000750" y="0"/>
                </a:moveTo>
                <a:lnTo>
                  <a:pt x="6000750" y="2311390"/>
                </a:lnTo>
                <a:lnTo>
                  <a:pt x="0" y="2311390"/>
                </a:lnTo>
                <a:lnTo>
                  <a:pt x="0" y="734920"/>
                </a:lnTo>
                <a:lnTo>
                  <a:pt x="1095" y="734894"/>
                </a:lnTo>
                <a:cubicBezTo>
                  <a:pt x="43984" y="734250"/>
                  <a:pt x="86048" y="738067"/>
                  <a:pt x="129385" y="735472"/>
                </a:cubicBezTo>
                <a:cubicBezTo>
                  <a:pt x="232307" y="729284"/>
                  <a:pt x="335601" y="720589"/>
                  <a:pt x="439001" y="712634"/>
                </a:cubicBezTo>
                <a:cubicBezTo>
                  <a:pt x="545634" y="704406"/>
                  <a:pt x="651969" y="696599"/>
                  <a:pt x="758504" y="687629"/>
                </a:cubicBezTo>
                <a:cubicBezTo>
                  <a:pt x="816779" y="682526"/>
                  <a:pt x="875044" y="674778"/>
                  <a:pt x="933292" y="669489"/>
                </a:cubicBezTo>
                <a:cubicBezTo>
                  <a:pt x="984352" y="664848"/>
                  <a:pt x="1035370" y="662477"/>
                  <a:pt x="1086506" y="658393"/>
                </a:cubicBezTo>
                <a:cubicBezTo>
                  <a:pt x="1130782" y="654718"/>
                  <a:pt x="1175257" y="649884"/>
                  <a:pt x="1219534" y="646211"/>
                </a:cubicBezTo>
                <a:cubicBezTo>
                  <a:pt x="1290462" y="640432"/>
                  <a:pt x="1361113" y="635263"/>
                  <a:pt x="1431711" y="629722"/>
                </a:cubicBezTo>
                <a:cubicBezTo>
                  <a:pt x="1461217" y="627211"/>
                  <a:pt x="1492578" y="627456"/>
                  <a:pt x="1519667" y="620761"/>
                </a:cubicBezTo>
                <a:cubicBezTo>
                  <a:pt x="1587916" y="603847"/>
                  <a:pt x="1656387" y="596155"/>
                  <a:pt x="1725966" y="591136"/>
                </a:cubicBezTo>
                <a:cubicBezTo>
                  <a:pt x="1749762" y="589442"/>
                  <a:pt x="1775054" y="585455"/>
                  <a:pt x="1797450" y="579050"/>
                </a:cubicBezTo>
                <a:cubicBezTo>
                  <a:pt x="1843316" y="566085"/>
                  <a:pt x="1887380" y="550735"/>
                  <a:pt x="1932323" y="536394"/>
                </a:cubicBezTo>
                <a:cubicBezTo>
                  <a:pt x="1937189" y="534756"/>
                  <a:pt x="1943230" y="533703"/>
                  <a:pt x="1948503" y="532386"/>
                </a:cubicBezTo>
                <a:cubicBezTo>
                  <a:pt x="1978398" y="524909"/>
                  <a:pt x="2007931" y="517486"/>
                  <a:pt x="2037880" y="510381"/>
                </a:cubicBezTo>
                <a:cubicBezTo>
                  <a:pt x="2054086" y="506558"/>
                  <a:pt x="2070838" y="503979"/>
                  <a:pt x="2087076" y="500340"/>
                </a:cubicBezTo>
                <a:cubicBezTo>
                  <a:pt x="2149873" y="486094"/>
                  <a:pt x="2221079" y="484810"/>
                  <a:pt x="2272858" y="454575"/>
                </a:cubicBezTo>
                <a:cubicBezTo>
                  <a:pt x="2306495" y="435047"/>
                  <a:pt x="2341595" y="433439"/>
                  <a:pt x="2380104" y="430211"/>
                </a:cubicBezTo>
                <a:cubicBezTo>
                  <a:pt x="2409257" y="427750"/>
                  <a:pt x="2438807" y="422967"/>
                  <a:pt x="2468103" y="418977"/>
                </a:cubicBezTo>
                <a:cubicBezTo>
                  <a:pt x="2519585" y="412197"/>
                  <a:pt x="2571014" y="405050"/>
                  <a:pt x="2622548" y="398641"/>
                </a:cubicBezTo>
                <a:cubicBezTo>
                  <a:pt x="2639023" y="396667"/>
                  <a:pt x="2656458" y="398902"/>
                  <a:pt x="2672418" y="395869"/>
                </a:cubicBezTo>
                <a:cubicBezTo>
                  <a:pt x="2746164" y="381759"/>
                  <a:pt x="2819620" y="365613"/>
                  <a:pt x="2893419" y="351874"/>
                </a:cubicBezTo>
                <a:cubicBezTo>
                  <a:pt x="2935275" y="344016"/>
                  <a:pt x="2978972" y="341367"/>
                  <a:pt x="3020366" y="332819"/>
                </a:cubicBezTo>
                <a:cubicBezTo>
                  <a:pt x="3068131" y="322983"/>
                  <a:pt x="3114167" y="308673"/>
                  <a:pt x="3161342" y="297221"/>
                </a:cubicBezTo>
                <a:cubicBezTo>
                  <a:pt x="3174363" y="294043"/>
                  <a:pt x="3189236" y="293620"/>
                  <a:pt x="3203211" y="292002"/>
                </a:cubicBezTo>
                <a:cubicBezTo>
                  <a:pt x="3218970" y="290132"/>
                  <a:pt x="3234426" y="288683"/>
                  <a:pt x="3250159" y="286626"/>
                </a:cubicBezTo>
                <a:cubicBezTo>
                  <a:pt x="3298046" y="280173"/>
                  <a:pt x="3345799" y="272793"/>
                  <a:pt x="3393818" y="267264"/>
                </a:cubicBezTo>
                <a:cubicBezTo>
                  <a:pt x="3423192" y="263828"/>
                  <a:pt x="3454972" y="267035"/>
                  <a:pt x="3481709" y="260387"/>
                </a:cubicBezTo>
                <a:cubicBezTo>
                  <a:pt x="3536269" y="247128"/>
                  <a:pt x="3593315" y="251261"/>
                  <a:pt x="3647216" y="233376"/>
                </a:cubicBezTo>
                <a:cubicBezTo>
                  <a:pt x="3663932" y="227970"/>
                  <a:pt x="3688545" y="232011"/>
                  <a:pt x="3709303" y="229426"/>
                </a:cubicBezTo>
                <a:cubicBezTo>
                  <a:pt x="3761194" y="222966"/>
                  <a:pt x="3812926" y="215397"/>
                  <a:pt x="3864658" y="207827"/>
                </a:cubicBezTo>
                <a:cubicBezTo>
                  <a:pt x="3911039" y="201022"/>
                  <a:pt x="3959599" y="196736"/>
                  <a:pt x="4003479" y="185188"/>
                </a:cubicBezTo>
                <a:cubicBezTo>
                  <a:pt x="4049450" y="172966"/>
                  <a:pt x="4091676" y="167696"/>
                  <a:pt x="4137908" y="167519"/>
                </a:cubicBezTo>
                <a:cubicBezTo>
                  <a:pt x="4169572" y="167345"/>
                  <a:pt x="4202492" y="163215"/>
                  <a:pt x="4234801" y="159925"/>
                </a:cubicBezTo>
                <a:cubicBezTo>
                  <a:pt x="4269637" y="156466"/>
                  <a:pt x="4307279" y="147130"/>
                  <a:pt x="4339563" y="148755"/>
                </a:cubicBezTo>
                <a:cubicBezTo>
                  <a:pt x="4435676" y="153547"/>
                  <a:pt x="4532252" y="143733"/>
                  <a:pt x="4630058" y="129778"/>
                </a:cubicBezTo>
                <a:cubicBezTo>
                  <a:pt x="4647908" y="127231"/>
                  <a:pt x="4665744" y="122044"/>
                  <a:pt x="4682478" y="116824"/>
                </a:cubicBezTo>
                <a:cubicBezTo>
                  <a:pt x="4780055" y="85907"/>
                  <a:pt x="4880571" y="73077"/>
                  <a:pt x="4983757" y="68740"/>
                </a:cubicBezTo>
                <a:cubicBezTo>
                  <a:pt x="5005136" y="67956"/>
                  <a:pt x="5028746" y="64966"/>
                  <a:pt x="5049491" y="59740"/>
                </a:cubicBezTo>
                <a:cubicBezTo>
                  <a:pt x="5107825" y="44808"/>
                  <a:pt x="5163762" y="25875"/>
                  <a:pt x="5222717" y="12743"/>
                </a:cubicBezTo>
                <a:cubicBezTo>
                  <a:pt x="5320152" y="-8899"/>
                  <a:pt x="5409110" y="4465"/>
                  <a:pt x="5499656" y="8541"/>
                </a:cubicBezTo>
                <a:cubicBezTo>
                  <a:pt x="5585788" y="12301"/>
                  <a:pt x="5662249" y="37645"/>
                  <a:pt x="5760352" y="15529"/>
                </a:cubicBezTo>
                <a:cubicBezTo>
                  <a:pt x="5770237" y="13363"/>
                  <a:pt x="5782017" y="16781"/>
                  <a:pt x="5793269" y="16498"/>
                </a:cubicBezTo>
                <a:cubicBezTo>
                  <a:pt x="5824111" y="15685"/>
                  <a:pt x="5855059" y="15611"/>
                  <a:pt x="5885997" y="12898"/>
                </a:cubicBezTo>
                <a:cubicBezTo>
                  <a:pt x="5923794" y="9771"/>
                  <a:pt x="5961885" y="3581"/>
                  <a:pt x="5999628" y="83"/>
                </a:cubicBezTo>
                <a:close/>
              </a:path>
            </a:pathLst>
          </a:custGeom>
        </p:spPr>
      </p:pic>
      <p:grpSp>
        <p:nvGrpSpPr>
          <p:cNvPr id="24" name="Group 23">
            <a:extLst>
              <a:ext uri="{FF2B5EF4-FFF2-40B4-BE49-F238E27FC236}">
                <a16:creationId xmlns:a16="http://schemas.microsoft.com/office/drawing/2014/main" id="{9B2319FA-B636-4971-BA3D-EA448709D9A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083182"/>
            <a:ext cx="9144000" cy="1203823"/>
            <a:chOff x="0" y="4083182"/>
            <a:chExt cx="12192000" cy="1203823"/>
          </a:xfrm>
          <a:effectLst>
            <a:outerShdw blurRad="381000" dist="152400" dir="16200000" rotWithShape="0">
              <a:prstClr val="black">
                <a:alpha val="10000"/>
              </a:prstClr>
            </a:outerShdw>
          </a:effectLst>
        </p:grpSpPr>
        <p:sp>
          <p:nvSpPr>
            <p:cNvPr id="25" name="Freeform: Shape 24">
              <a:extLst>
                <a:ext uri="{FF2B5EF4-FFF2-40B4-BE49-F238E27FC236}">
                  <a16:creationId xmlns:a16="http://schemas.microsoft.com/office/drawing/2014/main" id="{E88A025D-FBC9-4004-BFA0-5E3DC3E9B2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83182"/>
              <a:ext cx="12192000" cy="1203823"/>
            </a:xfrm>
            <a:custGeom>
              <a:avLst/>
              <a:gdLst>
                <a:gd name="connsiteX0" fmla="*/ 12192000 w 12192000"/>
                <a:gd name="connsiteY0" fmla="*/ 0 h 1203823"/>
                <a:gd name="connsiteX1" fmla="*/ 12192000 w 12192000"/>
                <a:gd name="connsiteY1" fmla="*/ 463428 h 1203823"/>
                <a:gd name="connsiteX2" fmla="*/ 12190878 w 12192000"/>
                <a:gd name="connsiteY2" fmla="*/ 463511 h 1203823"/>
                <a:gd name="connsiteX3" fmla="*/ 12077247 w 12192000"/>
                <a:gd name="connsiteY3" fmla="*/ 476326 h 1203823"/>
                <a:gd name="connsiteX4" fmla="*/ 11984519 w 12192000"/>
                <a:gd name="connsiteY4" fmla="*/ 479926 h 1203823"/>
                <a:gd name="connsiteX5" fmla="*/ 11951602 w 12192000"/>
                <a:gd name="connsiteY5" fmla="*/ 478957 h 1203823"/>
                <a:gd name="connsiteX6" fmla="*/ 11690906 w 12192000"/>
                <a:gd name="connsiteY6" fmla="*/ 471969 h 1203823"/>
                <a:gd name="connsiteX7" fmla="*/ 11413967 w 12192000"/>
                <a:gd name="connsiteY7" fmla="*/ 476171 h 1203823"/>
                <a:gd name="connsiteX8" fmla="*/ 11240741 w 12192000"/>
                <a:gd name="connsiteY8" fmla="*/ 523168 h 1203823"/>
                <a:gd name="connsiteX9" fmla="*/ 11175007 w 12192000"/>
                <a:gd name="connsiteY9" fmla="*/ 532168 h 1203823"/>
                <a:gd name="connsiteX10" fmla="*/ 10873728 w 12192000"/>
                <a:gd name="connsiteY10" fmla="*/ 580252 h 1203823"/>
                <a:gd name="connsiteX11" fmla="*/ 10821308 w 12192000"/>
                <a:gd name="connsiteY11" fmla="*/ 593206 h 1203823"/>
                <a:gd name="connsiteX12" fmla="*/ 10530813 w 12192000"/>
                <a:gd name="connsiteY12" fmla="*/ 612183 h 1203823"/>
                <a:gd name="connsiteX13" fmla="*/ 10426051 w 12192000"/>
                <a:gd name="connsiteY13" fmla="*/ 623353 h 1203823"/>
                <a:gd name="connsiteX14" fmla="*/ 10329158 w 12192000"/>
                <a:gd name="connsiteY14" fmla="*/ 630947 h 1203823"/>
                <a:gd name="connsiteX15" fmla="*/ 10194729 w 12192000"/>
                <a:gd name="connsiteY15" fmla="*/ 648616 h 1203823"/>
                <a:gd name="connsiteX16" fmla="*/ 10055908 w 12192000"/>
                <a:gd name="connsiteY16" fmla="*/ 671255 h 1203823"/>
                <a:gd name="connsiteX17" fmla="*/ 9900553 w 12192000"/>
                <a:gd name="connsiteY17" fmla="*/ 692854 h 1203823"/>
                <a:gd name="connsiteX18" fmla="*/ 9838466 w 12192000"/>
                <a:gd name="connsiteY18" fmla="*/ 696804 h 1203823"/>
                <a:gd name="connsiteX19" fmla="*/ 9672959 w 12192000"/>
                <a:gd name="connsiteY19" fmla="*/ 723815 h 1203823"/>
                <a:gd name="connsiteX20" fmla="*/ 9585068 w 12192000"/>
                <a:gd name="connsiteY20" fmla="*/ 730692 h 1203823"/>
                <a:gd name="connsiteX21" fmla="*/ 9441409 w 12192000"/>
                <a:gd name="connsiteY21" fmla="*/ 750054 h 1203823"/>
                <a:gd name="connsiteX22" fmla="*/ 9394461 w 12192000"/>
                <a:gd name="connsiteY22" fmla="*/ 755430 h 1203823"/>
                <a:gd name="connsiteX23" fmla="*/ 9352592 w 12192000"/>
                <a:gd name="connsiteY23" fmla="*/ 760649 h 1203823"/>
                <a:gd name="connsiteX24" fmla="*/ 9211616 w 12192000"/>
                <a:gd name="connsiteY24" fmla="*/ 796247 h 1203823"/>
                <a:gd name="connsiteX25" fmla="*/ 9084669 w 12192000"/>
                <a:gd name="connsiteY25" fmla="*/ 815302 h 1203823"/>
                <a:gd name="connsiteX26" fmla="*/ 8863668 w 12192000"/>
                <a:gd name="connsiteY26" fmla="*/ 859297 h 1203823"/>
                <a:gd name="connsiteX27" fmla="*/ 8813798 w 12192000"/>
                <a:gd name="connsiteY27" fmla="*/ 862069 h 1203823"/>
                <a:gd name="connsiteX28" fmla="*/ 8659353 w 12192000"/>
                <a:gd name="connsiteY28" fmla="*/ 882405 h 1203823"/>
                <a:gd name="connsiteX29" fmla="*/ 8571354 w 12192000"/>
                <a:gd name="connsiteY29" fmla="*/ 893639 h 1203823"/>
                <a:gd name="connsiteX30" fmla="*/ 8464108 w 12192000"/>
                <a:gd name="connsiteY30" fmla="*/ 918003 h 1203823"/>
                <a:gd name="connsiteX31" fmla="*/ 8278326 w 12192000"/>
                <a:gd name="connsiteY31" fmla="*/ 963768 h 1203823"/>
                <a:gd name="connsiteX32" fmla="*/ 8229130 w 12192000"/>
                <a:gd name="connsiteY32" fmla="*/ 973809 h 1203823"/>
                <a:gd name="connsiteX33" fmla="*/ 8139753 w 12192000"/>
                <a:gd name="connsiteY33" fmla="*/ 995814 h 1203823"/>
                <a:gd name="connsiteX34" fmla="*/ 8123573 w 12192000"/>
                <a:gd name="connsiteY34" fmla="*/ 999822 h 1203823"/>
                <a:gd name="connsiteX35" fmla="*/ 7988700 w 12192000"/>
                <a:gd name="connsiteY35" fmla="*/ 1042478 h 1203823"/>
                <a:gd name="connsiteX36" fmla="*/ 7917216 w 12192000"/>
                <a:gd name="connsiteY36" fmla="*/ 1054564 h 1203823"/>
                <a:gd name="connsiteX37" fmla="*/ 7710917 w 12192000"/>
                <a:gd name="connsiteY37" fmla="*/ 1084189 h 1203823"/>
                <a:gd name="connsiteX38" fmla="*/ 7622961 w 12192000"/>
                <a:gd name="connsiteY38" fmla="*/ 1093150 h 1203823"/>
                <a:gd name="connsiteX39" fmla="*/ 7410784 w 12192000"/>
                <a:gd name="connsiteY39" fmla="*/ 1109639 h 1203823"/>
                <a:gd name="connsiteX40" fmla="*/ 7277756 w 12192000"/>
                <a:gd name="connsiteY40" fmla="*/ 1121821 h 1203823"/>
                <a:gd name="connsiteX41" fmla="*/ 7124542 w 12192000"/>
                <a:gd name="connsiteY41" fmla="*/ 1132917 h 1203823"/>
                <a:gd name="connsiteX42" fmla="*/ 6949754 w 12192000"/>
                <a:gd name="connsiteY42" fmla="*/ 1151057 h 1203823"/>
                <a:gd name="connsiteX43" fmla="*/ 6630251 w 12192000"/>
                <a:gd name="connsiteY43" fmla="*/ 1176062 h 1203823"/>
                <a:gd name="connsiteX44" fmla="*/ 6320635 w 12192000"/>
                <a:gd name="connsiteY44" fmla="*/ 1198900 h 1203823"/>
                <a:gd name="connsiteX45" fmla="*/ 6192345 w 12192000"/>
                <a:gd name="connsiteY45" fmla="*/ 1198322 h 1203823"/>
                <a:gd name="connsiteX46" fmla="*/ 5966564 w 12192000"/>
                <a:gd name="connsiteY46" fmla="*/ 1203722 h 1203823"/>
                <a:gd name="connsiteX47" fmla="*/ 5867229 w 12192000"/>
                <a:gd name="connsiteY47" fmla="*/ 1201846 h 1203823"/>
                <a:gd name="connsiteX48" fmla="*/ 5630174 w 12192000"/>
                <a:gd name="connsiteY48" fmla="*/ 1202247 h 1203823"/>
                <a:gd name="connsiteX49" fmla="*/ 5348950 w 12192000"/>
                <a:gd name="connsiteY49" fmla="*/ 1191767 h 1203823"/>
                <a:gd name="connsiteX50" fmla="*/ 5241230 w 12192000"/>
                <a:gd name="connsiteY50" fmla="*/ 1192407 h 1203823"/>
                <a:gd name="connsiteX51" fmla="*/ 4971135 w 12192000"/>
                <a:gd name="connsiteY51" fmla="*/ 1193558 h 1203823"/>
                <a:gd name="connsiteX52" fmla="*/ 4869418 w 12192000"/>
                <a:gd name="connsiteY52" fmla="*/ 1200518 h 1203823"/>
                <a:gd name="connsiteX53" fmla="*/ 4753276 w 12192000"/>
                <a:gd name="connsiteY53" fmla="*/ 1200849 h 1203823"/>
                <a:gd name="connsiteX54" fmla="*/ 4611885 w 12192000"/>
                <a:gd name="connsiteY54" fmla="*/ 1192700 h 1203823"/>
                <a:gd name="connsiteX55" fmla="*/ 4376827 w 12192000"/>
                <a:gd name="connsiteY55" fmla="*/ 1184130 h 1203823"/>
                <a:gd name="connsiteX56" fmla="*/ 4285473 w 12192000"/>
                <a:gd name="connsiteY56" fmla="*/ 1187157 h 1203823"/>
                <a:gd name="connsiteX57" fmla="*/ 3866545 w 12192000"/>
                <a:gd name="connsiteY57" fmla="*/ 1181595 h 1203823"/>
                <a:gd name="connsiteX58" fmla="*/ 3651344 w 12192000"/>
                <a:gd name="connsiteY58" fmla="*/ 1174347 h 1203823"/>
                <a:gd name="connsiteX59" fmla="*/ 3518455 w 12192000"/>
                <a:gd name="connsiteY59" fmla="*/ 1177257 h 1203823"/>
                <a:gd name="connsiteX60" fmla="*/ 3400820 w 12192000"/>
                <a:gd name="connsiteY60" fmla="*/ 1169684 h 1203823"/>
                <a:gd name="connsiteX61" fmla="*/ 3037156 w 12192000"/>
                <a:gd name="connsiteY61" fmla="*/ 1153216 h 1203823"/>
                <a:gd name="connsiteX62" fmla="*/ 2866262 w 12192000"/>
                <a:gd name="connsiteY62" fmla="*/ 1132282 h 1203823"/>
                <a:gd name="connsiteX63" fmla="*/ 2582175 w 12192000"/>
                <a:gd name="connsiteY63" fmla="*/ 1088978 h 1203823"/>
                <a:gd name="connsiteX64" fmla="*/ 2395408 w 12192000"/>
                <a:gd name="connsiteY64" fmla="*/ 1035944 h 1203823"/>
                <a:gd name="connsiteX65" fmla="*/ 2294753 w 12192000"/>
                <a:gd name="connsiteY65" fmla="*/ 1014617 h 1203823"/>
                <a:gd name="connsiteX66" fmla="*/ 2122946 w 12192000"/>
                <a:gd name="connsiteY66" fmla="*/ 984750 h 1203823"/>
                <a:gd name="connsiteX67" fmla="*/ 1905506 w 12192000"/>
                <a:gd name="connsiteY67" fmla="*/ 941379 h 1203823"/>
                <a:gd name="connsiteX68" fmla="*/ 1671047 w 12192000"/>
                <a:gd name="connsiteY68" fmla="*/ 924227 h 1203823"/>
                <a:gd name="connsiteX69" fmla="*/ 1543858 w 12192000"/>
                <a:gd name="connsiteY69" fmla="*/ 898189 h 1203823"/>
                <a:gd name="connsiteX70" fmla="*/ 1419786 w 12192000"/>
                <a:gd name="connsiteY70" fmla="*/ 868499 h 1203823"/>
                <a:gd name="connsiteX71" fmla="*/ 1355118 w 12192000"/>
                <a:gd name="connsiteY71" fmla="*/ 849213 h 1203823"/>
                <a:gd name="connsiteX72" fmla="*/ 1223715 w 12192000"/>
                <a:gd name="connsiteY72" fmla="*/ 821701 h 1203823"/>
                <a:gd name="connsiteX73" fmla="*/ 1094195 w 12192000"/>
                <a:gd name="connsiteY73" fmla="*/ 804871 h 1203823"/>
                <a:gd name="connsiteX74" fmla="*/ 1001117 w 12192000"/>
                <a:gd name="connsiteY74" fmla="*/ 783029 h 1203823"/>
                <a:gd name="connsiteX75" fmla="*/ 879550 w 12192000"/>
                <a:gd name="connsiteY75" fmla="*/ 747883 h 1203823"/>
                <a:gd name="connsiteX76" fmla="*/ 711166 w 12192000"/>
                <a:gd name="connsiteY76" fmla="*/ 719038 h 1203823"/>
                <a:gd name="connsiteX77" fmla="*/ 557943 w 12192000"/>
                <a:gd name="connsiteY77" fmla="*/ 707100 h 1203823"/>
                <a:gd name="connsiteX78" fmla="*/ 480350 w 12192000"/>
                <a:gd name="connsiteY78" fmla="*/ 668701 h 1203823"/>
                <a:gd name="connsiteX79" fmla="*/ 296226 w 12192000"/>
                <a:gd name="connsiteY79" fmla="*/ 603582 h 1203823"/>
                <a:gd name="connsiteX80" fmla="*/ 72691 w 12192000"/>
                <a:gd name="connsiteY80" fmla="*/ 560891 h 1203823"/>
                <a:gd name="connsiteX81" fmla="*/ 0 w 12192000"/>
                <a:gd name="connsiteY81" fmla="*/ 543485 h 1203823"/>
                <a:gd name="connsiteX82" fmla="*/ 0 w 12192000"/>
                <a:gd name="connsiteY82" fmla="*/ 384356 h 1203823"/>
                <a:gd name="connsiteX83" fmla="*/ 51786 w 12192000"/>
                <a:gd name="connsiteY83" fmla="*/ 393936 h 1203823"/>
                <a:gd name="connsiteX84" fmla="*/ 205563 w 12192000"/>
                <a:gd name="connsiteY84" fmla="*/ 414858 h 1203823"/>
                <a:gd name="connsiteX85" fmla="*/ 354393 w 12192000"/>
                <a:gd name="connsiteY85" fmla="*/ 426666 h 1203823"/>
                <a:gd name="connsiteX86" fmla="*/ 448284 w 12192000"/>
                <a:gd name="connsiteY86" fmla="*/ 436307 h 1203823"/>
                <a:gd name="connsiteX87" fmla="*/ 611520 w 12192000"/>
                <a:gd name="connsiteY87" fmla="*/ 434165 h 1203823"/>
                <a:gd name="connsiteX88" fmla="*/ 746078 w 12192000"/>
                <a:gd name="connsiteY88" fmla="*/ 422520 h 1203823"/>
                <a:gd name="connsiteX89" fmla="*/ 902726 w 12192000"/>
                <a:gd name="connsiteY89" fmla="*/ 409988 h 1203823"/>
                <a:gd name="connsiteX90" fmla="*/ 1113856 w 12192000"/>
                <a:gd name="connsiteY90" fmla="*/ 414229 h 1203823"/>
                <a:gd name="connsiteX91" fmla="*/ 1333451 w 12192000"/>
                <a:gd name="connsiteY91" fmla="*/ 459937 h 1203823"/>
                <a:gd name="connsiteX92" fmla="*/ 1408611 w 12192000"/>
                <a:gd name="connsiteY92" fmla="*/ 458277 h 1203823"/>
                <a:gd name="connsiteX93" fmla="*/ 1630193 w 12192000"/>
                <a:gd name="connsiteY93" fmla="*/ 403060 h 1203823"/>
                <a:gd name="connsiteX94" fmla="*/ 1956291 w 12192000"/>
                <a:gd name="connsiteY94" fmla="*/ 332366 h 1203823"/>
                <a:gd name="connsiteX95" fmla="*/ 2042816 w 12192000"/>
                <a:gd name="connsiteY95" fmla="*/ 344001 h 1203823"/>
                <a:gd name="connsiteX96" fmla="*/ 2183422 w 12192000"/>
                <a:gd name="connsiteY96" fmla="*/ 369633 h 1203823"/>
                <a:gd name="connsiteX97" fmla="*/ 2269568 w 12192000"/>
                <a:gd name="connsiteY97" fmla="*/ 439858 h 1203823"/>
                <a:gd name="connsiteX98" fmla="*/ 2331131 w 12192000"/>
                <a:gd name="connsiteY98" fmla="*/ 524162 h 1203823"/>
                <a:gd name="connsiteX99" fmla="*/ 2385114 w 12192000"/>
                <a:gd name="connsiteY99" fmla="*/ 555356 h 1203823"/>
                <a:gd name="connsiteX100" fmla="*/ 2444035 w 12192000"/>
                <a:gd name="connsiteY100" fmla="*/ 572629 h 1203823"/>
                <a:gd name="connsiteX101" fmla="*/ 2525981 w 12192000"/>
                <a:gd name="connsiteY101" fmla="*/ 603233 h 1203823"/>
                <a:gd name="connsiteX102" fmla="*/ 2603912 w 12192000"/>
                <a:gd name="connsiteY102" fmla="*/ 684824 h 1203823"/>
                <a:gd name="connsiteX103" fmla="*/ 2678830 w 12192000"/>
                <a:gd name="connsiteY103" fmla="*/ 706989 h 1203823"/>
                <a:gd name="connsiteX104" fmla="*/ 2738096 w 12192000"/>
                <a:gd name="connsiteY104" fmla="*/ 711375 h 1203823"/>
                <a:gd name="connsiteX105" fmla="*/ 2983808 w 12192000"/>
                <a:gd name="connsiteY105" fmla="*/ 728242 h 1203823"/>
                <a:gd name="connsiteX106" fmla="*/ 3013999 w 12192000"/>
                <a:gd name="connsiteY106" fmla="*/ 725445 h 1203823"/>
                <a:gd name="connsiteX107" fmla="*/ 3364421 w 12192000"/>
                <a:gd name="connsiteY107" fmla="*/ 720577 h 1203823"/>
                <a:gd name="connsiteX108" fmla="*/ 3460524 w 12192000"/>
                <a:gd name="connsiteY108" fmla="*/ 717627 h 1203823"/>
                <a:gd name="connsiteX109" fmla="*/ 3710984 w 12192000"/>
                <a:gd name="connsiteY109" fmla="*/ 714181 h 1203823"/>
                <a:gd name="connsiteX110" fmla="*/ 3850962 w 12192000"/>
                <a:gd name="connsiteY110" fmla="*/ 778801 h 1203823"/>
                <a:gd name="connsiteX111" fmla="*/ 3946288 w 12192000"/>
                <a:gd name="connsiteY111" fmla="*/ 816371 h 1203823"/>
                <a:gd name="connsiteX112" fmla="*/ 4065134 w 12192000"/>
                <a:gd name="connsiteY112" fmla="*/ 832458 h 1203823"/>
                <a:gd name="connsiteX113" fmla="*/ 4132175 w 12192000"/>
                <a:gd name="connsiteY113" fmla="*/ 835166 h 1203823"/>
                <a:gd name="connsiteX114" fmla="*/ 4305860 w 12192000"/>
                <a:gd name="connsiteY114" fmla="*/ 804155 h 1203823"/>
                <a:gd name="connsiteX115" fmla="*/ 4382133 w 12192000"/>
                <a:gd name="connsiteY115" fmla="*/ 769480 h 1203823"/>
                <a:gd name="connsiteX116" fmla="*/ 4453290 w 12192000"/>
                <a:gd name="connsiteY116" fmla="*/ 752531 h 1203823"/>
                <a:gd name="connsiteX117" fmla="*/ 4657973 w 12192000"/>
                <a:gd name="connsiteY117" fmla="*/ 795834 h 1203823"/>
                <a:gd name="connsiteX118" fmla="*/ 4682401 w 12192000"/>
                <a:gd name="connsiteY118" fmla="*/ 813875 h 1203823"/>
                <a:gd name="connsiteX119" fmla="*/ 4771816 w 12192000"/>
                <a:gd name="connsiteY119" fmla="*/ 907045 h 1203823"/>
                <a:gd name="connsiteX120" fmla="*/ 4827522 w 12192000"/>
                <a:gd name="connsiteY120" fmla="*/ 929875 h 1203823"/>
                <a:gd name="connsiteX121" fmla="*/ 4849943 w 12192000"/>
                <a:gd name="connsiteY121" fmla="*/ 933850 h 1203823"/>
                <a:gd name="connsiteX122" fmla="*/ 5009628 w 12192000"/>
                <a:gd name="connsiteY122" fmla="*/ 957895 h 1203823"/>
                <a:gd name="connsiteX123" fmla="*/ 5158713 w 12192000"/>
                <a:gd name="connsiteY123" fmla="*/ 963814 h 1203823"/>
                <a:gd name="connsiteX124" fmla="*/ 5376429 w 12192000"/>
                <a:gd name="connsiteY124" fmla="*/ 963150 h 1203823"/>
                <a:gd name="connsiteX125" fmla="*/ 5475789 w 12192000"/>
                <a:gd name="connsiteY125" fmla="*/ 980508 h 1203823"/>
                <a:gd name="connsiteX126" fmla="*/ 5653403 w 12192000"/>
                <a:gd name="connsiteY126" fmla="*/ 987267 h 1203823"/>
                <a:gd name="connsiteX127" fmla="*/ 5726343 w 12192000"/>
                <a:gd name="connsiteY127" fmla="*/ 985356 h 1203823"/>
                <a:gd name="connsiteX128" fmla="*/ 5790565 w 12192000"/>
                <a:gd name="connsiteY128" fmla="*/ 991299 h 1203823"/>
                <a:gd name="connsiteX129" fmla="*/ 5860261 w 12192000"/>
                <a:gd name="connsiteY129" fmla="*/ 1004957 h 1203823"/>
                <a:gd name="connsiteX130" fmla="*/ 6042103 w 12192000"/>
                <a:gd name="connsiteY130" fmla="*/ 1036225 h 1203823"/>
                <a:gd name="connsiteX131" fmla="*/ 6302000 w 12192000"/>
                <a:gd name="connsiteY131" fmla="*/ 989138 h 1203823"/>
                <a:gd name="connsiteX132" fmla="*/ 6452027 w 12192000"/>
                <a:gd name="connsiteY132" fmla="*/ 968488 h 1203823"/>
                <a:gd name="connsiteX133" fmla="*/ 6589207 w 12192000"/>
                <a:gd name="connsiteY133" fmla="*/ 939473 h 1203823"/>
                <a:gd name="connsiteX134" fmla="*/ 6631071 w 12192000"/>
                <a:gd name="connsiteY134" fmla="*/ 911221 h 1203823"/>
                <a:gd name="connsiteX135" fmla="*/ 6828276 w 12192000"/>
                <a:gd name="connsiteY135" fmla="*/ 942940 h 1203823"/>
                <a:gd name="connsiteX136" fmla="*/ 6900805 w 12192000"/>
                <a:gd name="connsiteY136" fmla="*/ 984139 h 1203823"/>
                <a:gd name="connsiteX137" fmla="*/ 7034669 w 12192000"/>
                <a:gd name="connsiteY137" fmla="*/ 1018664 h 1203823"/>
                <a:gd name="connsiteX138" fmla="*/ 7281069 w 12192000"/>
                <a:gd name="connsiteY138" fmla="*/ 966326 h 1203823"/>
                <a:gd name="connsiteX139" fmla="*/ 7412782 w 12192000"/>
                <a:gd name="connsiteY139" fmla="*/ 909205 h 1203823"/>
                <a:gd name="connsiteX140" fmla="*/ 7500329 w 12192000"/>
                <a:gd name="connsiteY140" fmla="*/ 894825 h 1203823"/>
                <a:gd name="connsiteX141" fmla="*/ 7662326 w 12192000"/>
                <a:gd name="connsiteY141" fmla="*/ 927415 h 1203823"/>
                <a:gd name="connsiteX142" fmla="*/ 7725336 w 12192000"/>
                <a:gd name="connsiteY142" fmla="*/ 924843 h 1203823"/>
                <a:gd name="connsiteX143" fmla="*/ 7833282 w 12192000"/>
                <a:gd name="connsiteY143" fmla="*/ 913030 h 1203823"/>
                <a:gd name="connsiteX144" fmla="*/ 7928607 w 12192000"/>
                <a:gd name="connsiteY144" fmla="*/ 881682 h 1203823"/>
                <a:gd name="connsiteX145" fmla="*/ 8146599 w 12192000"/>
                <a:gd name="connsiteY145" fmla="*/ 762967 h 1203823"/>
                <a:gd name="connsiteX146" fmla="*/ 8183580 w 12192000"/>
                <a:gd name="connsiteY146" fmla="*/ 749004 h 1203823"/>
                <a:gd name="connsiteX147" fmla="*/ 8250226 w 12192000"/>
                <a:gd name="connsiteY147" fmla="*/ 733642 h 1203823"/>
                <a:gd name="connsiteX148" fmla="*/ 8505932 w 12192000"/>
                <a:gd name="connsiteY148" fmla="*/ 626541 h 1203823"/>
                <a:gd name="connsiteX149" fmla="*/ 8564196 w 12192000"/>
                <a:gd name="connsiteY149" fmla="*/ 618795 h 1203823"/>
                <a:gd name="connsiteX150" fmla="*/ 8660707 w 12192000"/>
                <a:gd name="connsiteY150" fmla="*/ 611068 h 1203823"/>
                <a:gd name="connsiteX151" fmla="*/ 8762258 w 12192000"/>
                <a:gd name="connsiteY151" fmla="*/ 585060 h 1203823"/>
                <a:gd name="connsiteX152" fmla="*/ 8836441 w 12192000"/>
                <a:gd name="connsiteY152" fmla="*/ 566357 h 1203823"/>
                <a:gd name="connsiteX153" fmla="*/ 9050731 w 12192000"/>
                <a:gd name="connsiteY153" fmla="*/ 559574 h 1203823"/>
                <a:gd name="connsiteX154" fmla="*/ 9229629 w 12192000"/>
                <a:gd name="connsiteY154" fmla="*/ 557463 h 1203823"/>
                <a:gd name="connsiteX155" fmla="*/ 9253453 w 12192000"/>
                <a:gd name="connsiteY155" fmla="*/ 550855 h 1203823"/>
                <a:gd name="connsiteX156" fmla="*/ 9484216 w 12192000"/>
                <a:gd name="connsiteY156" fmla="*/ 498670 h 1203823"/>
                <a:gd name="connsiteX157" fmla="*/ 9582635 w 12192000"/>
                <a:gd name="connsiteY157" fmla="*/ 458383 h 1203823"/>
                <a:gd name="connsiteX158" fmla="*/ 9719672 w 12192000"/>
                <a:gd name="connsiteY158" fmla="*/ 415606 h 1203823"/>
                <a:gd name="connsiteX159" fmla="*/ 9871786 w 12192000"/>
                <a:gd name="connsiteY159" fmla="*/ 366146 h 1203823"/>
                <a:gd name="connsiteX160" fmla="*/ 9984496 w 12192000"/>
                <a:gd name="connsiteY160" fmla="*/ 336659 h 1203823"/>
                <a:gd name="connsiteX161" fmla="*/ 10154710 w 12192000"/>
                <a:gd name="connsiteY161" fmla="*/ 322192 h 1203823"/>
                <a:gd name="connsiteX162" fmla="*/ 10190448 w 12192000"/>
                <a:gd name="connsiteY162" fmla="*/ 325024 h 1203823"/>
                <a:gd name="connsiteX163" fmla="*/ 10530738 w 12192000"/>
                <a:gd name="connsiteY163" fmla="*/ 335952 h 1203823"/>
                <a:gd name="connsiteX164" fmla="*/ 10752159 w 12192000"/>
                <a:gd name="connsiteY164" fmla="*/ 305116 h 1203823"/>
                <a:gd name="connsiteX165" fmla="*/ 10824454 w 12192000"/>
                <a:gd name="connsiteY165" fmla="*/ 285926 h 1203823"/>
                <a:gd name="connsiteX166" fmla="*/ 10953154 w 12192000"/>
                <a:gd name="connsiteY166" fmla="*/ 228101 h 1203823"/>
                <a:gd name="connsiteX167" fmla="*/ 11011616 w 12192000"/>
                <a:gd name="connsiteY167" fmla="*/ 214095 h 1203823"/>
                <a:gd name="connsiteX168" fmla="*/ 11116033 w 12192000"/>
                <a:gd name="connsiteY168" fmla="*/ 195420 h 1203823"/>
                <a:gd name="connsiteX169" fmla="*/ 11344305 w 12192000"/>
                <a:gd name="connsiteY169" fmla="*/ 166628 h 1203823"/>
                <a:gd name="connsiteX170" fmla="*/ 11639052 w 12192000"/>
                <a:gd name="connsiteY170" fmla="*/ 108525 h 1203823"/>
                <a:gd name="connsiteX171" fmla="*/ 11757534 w 12192000"/>
                <a:gd name="connsiteY171" fmla="*/ 96529 h 1203823"/>
                <a:gd name="connsiteX172" fmla="*/ 11885801 w 12192000"/>
                <a:gd name="connsiteY172" fmla="*/ 86727 h 1203823"/>
                <a:gd name="connsiteX173" fmla="*/ 11922876 w 12192000"/>
                <a:gd name="connsiteY173" fmla="*/ 81059 h 1203823"/>
                <a:gd name="connsiteX174" fmla="*/ 12115333 w 12192000"/>
                <a:gd name="connsiteY174" fmla="*/ 33586 h 1203823"/>
                <a:gd name="connsiteX175" fmla="*/ 12158082 w 12192000"/>
                <a:gd name="connsiteY175" fmla="*/ 14080 h 120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12192000" h="1203823">
                  <a:moveTo>
                    <a:pt x="12192000" y="0"/>
                  </a:moveTo>
                  <a:lnTo>
                    <a:pt x="12192000" y="463428"/>
                  </a:lnTo>
                  <a:lnTo>
                    <a:pt x="12190878" y="463511"/>
                  </a:lnTo>
                  <a:cubicBezTo>
                    <a:pt x="12153135" y="467009"/>
                    <a:pt x="12115044" y="473199"/>
                    <a:pt x="12077247" y="476326"/>
                  </a:cubicBezTo>
                  <a:cubicBezTo>
                    <a:pt x="12046309" y="479039"/>
                    <a:pt x="12015361" y="479113"/>
                    <a:pt x="11984519" y="479926"/>
                  </a:cubicBezTo>
                  <a:cubicBezTo>
                    <a:pt x="11973267" y="480209"/>
                    <a:pt x="11961487" y="476791"/>
                    <a:pt x="11951602" y="478957"/>
                  </a:cubicBezTo>
                  <a:cubicBezTo>
                    <a:pt x="11853499" y="501073"/>
                    <a:pt x="11777038" y="475729"/>
                    <a:pt x="11690906" y="471969"/>
                  </a:cubicBezTo>
                  <a:cubicBezTo>
                    <a:pt x="11600360" y="467893"/>
                    <a:pt x="11511402" y="454529"/>
                    <a:pt x="11413967" y="476171"/>
                  </a:cubicBezTo>
                  <a:cubicBezTo>
                    <a:pt x="11355012" y="489303"/>
                    <a:pt x="11299075" y="508236"/>
                    <a:pt x="11240741" y="523168"/>
                  </a:cubicBezTo>
                  <a:cubicBezTo>
                    <a:pt x="11219996" y="528394"/>
                    <a:pt x="11196386" y="531384"/>
                    <a:pt x="11175007" y="532168"/>
                  </a:cubicBezTo>
                  <a:cubicBezTo>
                    <a:pt x="11071821" y="536505"/>
                    <a:pt x="10971305" y="549335"/>
                    <a:pt x="10873728" y="580252"/>
                  </a:cubicBezTo>
                  <a:cubicBezTo>
                    <a:pt x="10856994" y="585472"/>
                    <a:pt x="10839158" y="590659"/>
                    <a:pt x="10821308" y="593206"/>
                  </a:cubicBezTo>
                  <a:cubicBezTo>
                    <a:pt x="10723502" y="607161"/>
                    <a:pt x="10626926" y="616975"/>
                    <a:pt x="10530813" y="612183"/>
                  </a:cubicBezTo>
                  <a:cubicBezTo>
                    <a:pt x="10498529" y="610558"/>
                    <a:pt x="10460887" y="619894"/>
                    <a:pt x="10426051" y="623353"/>
                  </a:cubicBezTo>
                  <a:cubicBezTo>
                    <a:pt x="10393742" y="626643"/>
                    <a:pt x="10360822" y="630773"/>
                    <a:pt x="10329158" y="630947"/>
                  </a:cubicBezTo>
                  <a:cubicBezTo>
                    <a:pt x="10282926" y="631124"/>
                    <a:pt x="10240700" y="636394"/>
                    <a:pt x="10194729" y="648616"/>
                  </a:cubicBezTo>
                  <a:cubicBezTo>
                    <a:pt x="10150849" y="660164"/>
                    <a:pt x="10102289" y="664450"/>
                    <a:pt x="10055908" y="671255"/>
                  </a:cubicBezTo>
                  <a:cubicBezTo>
                    <a:pt x="10004176" y="678825"/>
                    <a:pt x="9952444" y="686394"/>
                    <a:pt x="9900553" y="692854"/>
                  </a:cubicBezTo>
                  <a:cubicBezTo>
                    <a:pt x="9879795" y="695439"/>
                    <a:pt x="9855182" y="691398"/>
                    <a:pt x="9838466" y="696804"/>
                  </a:cubicBezTo>
                  <a:cubicBezTo>
                    <a:pt x="9784565" y="714689"/>
                    <a:pt x="9727519" y="710556"/>
                    <a:pt x="9672959" y="723815"/>
                  </a:cubicBezTo>
                  <a:cubicBezTo>
                    <a:pt x="9646222" y="730463"/>
                    <a:pt x="9614442" y="727256"/>
                    <a:pt x="9585068" y="730692"/>
                  </a:cubicBezTo>
                  <a:cubicBezTo>
                    <a:pt x="9537049" y="736221"/>
                    <a:pt x="9489296" y="743601"/>
                    <a:pt x="9441409" y="750054"/>
                  </a:cubicBezTo>
                  <a:cubicBezTo>
                    <a:pt x="9425676" y="752111"/>
                    <a:pt x="9410220" y="753560"/>
                    <a:pt x="9394461" y="755430"/>
                  </a:cubicBezTo>
                  <a:cubicBezTo>
                    <a:pt x="9380486" y="757048"/>
                    <a:pt x="9365613" y="757471"/>
                    <a:pt x="9352592" y="760649"/>
                  </a:cubicBezTo>
                  <a:cubicBezTo>
                    <a:pt x="9305417" y="772101"/>
                    <a:pt x="9259381" y="786411"/>
                    <a:pt x="9211616" y="796247"/>
                  </a:cubicBezTo>
                  <a:cubicBezTo>
                    <a:pt x="9170222" y="804795"/>
                    <a:pt x="9126525" y="807444"/>
                    <a:pt x="9084669" y="815302"/>
                  </a:cubicBezTo>
                  <a:cubicBezTo>
                    <a:pt x="9010870" y="829041"/>
                    <a:pt x="8937414" y="845187"/>
                    <a:pt x="8863668" y="859297"/>
                  </a:cubicBezTo>
                  <a:cubicBezTo>
                    <a:pt x="8847708" y="862330"/>
                    <a:pt x="8830274" y="860095"/>
                    <a:pt x="8813798" y="862069"/>
                  </a:cubicBezTo>
                  <a:cubicBezTo>
                    <a:pt x="8762264" y="868478"/>
                    <a:pt x="8710835" y="875625"/>
                    <a:pt x="8659353" y="882405"/>
                  </a:cubicBezTo>
                  <a:cubicBezTo>
                    <a:pt x="8630057" y="886395"/>
                    <a:pt x="8600507" y="891178"/>
                    <a:pt x="8571354" y="893639"/>
                  </a:cubicBezTo>
                  <a:cubicBezTo>
                    <a:pt x="8532845" y="896867"/>
                    <a:pt x="8497745" y="898475"/>
                    <a:pt x="8464108" y="918003"/>
                  </a:cubicBezTo>
                  <a:cubicBezTo>
                    <a:pt x="8412329" y="948238"/>
                    <a:pt x="8341124" y="949522"/>
                    <a:pt x="8278326" y="963768"/>
                  </a:cubicBezTo>
                  <a:cubicBezTo>
                    <a:pt x="8262088" y="967407"/>
                    <a:pt x="8245337" y="969986"/>
                    <a:pt x="8229130" y="973809"/>
                  </a:cubicBezTo>
                  <a:cubicBezTo>
                    <a:pt x="8199181" y="980914"/>
                    <a:pt x="8169649" y="988337"/>
                    <a:pt x="8139753" y="995814"/>
                  </a:cubicBezTo>
                  <a:cubicBezTo>
                    <a:pt x="8134480" y="997131"/>
                    <a:pt x="8128440" y="998184"/>
                    <a:pt x="8123573" y="999822"/>
                  </a:cubicBezTo>
                  <a:cubicBezTo>
                    <a:pt x="8078630" y="1014163"/>
                    <a:pt x="8034567" y="1029513"/>
                    <a:pt x="7988700" y="1042478"/>
                  </a:cubicBezTo>
                  <a:cubicBezTo>
                    <a:pt x="7966304" y="1048883"/>
                    <a:pt x="7941012" y="1052870"/>
                    <a:pt x="7917216" y="1054564"/>
                  </a:cubicBezTo>
                  <a:cubicBezTo>
                    <a:pt x="7847638" y="1059583"/>
                    <a:pt x="7779166" y="1067275"/>
                    <a:pt x="7710917" y="1084189"/>
                  </a:cubicBezTo>
                  <a:cubicBezTo>
                    <a:pt x="7683829" y="1090884"/>
                    <a:pt x="7652467" y="1090639"/>
                    <a:pt x="7622961" y="1093150"/>
                  </a:cubicBezTo>
                  <a:cubicBezTo>
                    <a:pt x="7552363" y="1098691"/>
                    <a:pt x="7481712" y="1103860"/>
                    <a:pt x="7410784" y="1109639"/>
                  </a:cubicBezTo>
                  <a:cubicBezTo>
                    <a:pt x="7366507" y="1113312"/>
                    <a:pt x="7322032" y="1118146"/>
                    <a:pt x="7277756" y="1121821"/>
                  </a:cubicBezTo>
                  <a:cubicBezTo>
                    <a:pt x="7226620" y="1125905"/>
                    <a:pt x="7175603" y="1128276"/>
                    <a:pt x="7124542" y="1132917"/>
                  </a:cubicBezTo>
                  <a:cubicBezTo>
                    <a:pt x="7066295" y="1138206"/>
                    <a:pt x="7008030" y="1145954"/>
                    <a:pt x="6949754" y="1151057"/>
                  </a:cubicBezTo>
                  <a:cubicBezTo>
                    <a:pt x="6843219" y="1160027"/>
                    <a:pt x="6736885" y="1167834"/>
                    <a:pt x="6630251" y="1176062"/>
                  </a:cubicBezTo>
                  <a:cubicBezTo>
                    <a:pt x="6526851" y="1184017"/>
                    <a:pt x="6423558" y="1192712"/>
                    <a:pt x="6320635" y="1198900"/>
                  </a:cubicBezTo>
                  <a:cubicBezTo>
                    <a:pt x="6277299" y="1201495"/>
                    <a:pt x="6235234" y="1197678"/>
                    <a:pt x="6192345" y="1198322"/>
                  </a:cubicBezTo>
                  <a:cubicBezTo>
                    <a:pt x="6117133" y="1199611"/>
                    <a:pt x="6041420" y="1202484"/>
                    <a:pt x="5966564" y="1203722"/>
                  </a:cubicBezTo>
                  <a:cubicBezTo>
                    <a:pt x="5933146" y="1204337"/>
                    <a:pt x="5900756" y="1201973"/>
                    <a:pt x="5867229" y="1201846"/>
                  </a:cubicBezTo>
                  <a:cubicBezTo>
                    <a:pt x="5788182" y="1201795"/>
                    <a:pt x="5708356" y="1203932"/>
                    <a:pt x="5630174" y="1202247"/>
                  </a:cubicBezTo>
                  <a:cubicBezTo>
                    <a:pt x="5535910" y="1200212"/>
                    <a:pt x="5442985" y="1194778"/>
                    <a:pt x="5348950" y="1191767"/>
                  </a:cubicBezTo>
                  <a:cubicBezTo>
                    <a:pt x="5313812" y="1190550"/>
                    <a:pt x="5277253" y="1192178"/>
                    <a:pt x="5241230" y="1192407"/>
                  </a:cubicBezTo>
                  <a:cubicBezTo>
                    <a:pt x="5151317" y="1192774"/>
                    <a:pt x="5061658" y="1192348"/>
                    <a:pt x="4971135" y="1193558"/>
                  </a:cubicBezTo>
                  <a:cubicBezTo>
                    <a:pt x="4937687" y="1193987"/>
                    <a:pt x="4903115" y="1199298"/>
                    <a:pt x="4869418" y="1200518"/>
                  </a:cubicBezTo>
                  <a:cubicBezTo>
                    <a:pt x="4830285" y="1201946"/>
                    <a:pt x="4791350" y="1202214"/>
                    <a:pt x="4753276" y="1200849"/>
                  </a:cubicBezTo>
                  <a:cubicBezTo>
                    <a:pt x="4705684" y="1199143"/>
                    <a:pt x="4659174" y="1194828"/>
                    <a:pt x="4611885" y="1192700"/>
                  </a:cubicBezTo>
                  <a:cubicBezTo>
                    <a:pt x="4533821" y="1189297"/>
                    <a:pt x="4455422" y="1186134"/>
                    <a:pt x="4376827" y="1184130"/>
                  </a:cubicBezTo>
                  <a:cubicBezTo>
                    <a:pt x="4347228" y="1183445"/>
                    <a:pt x="4315376" y="1187422"/>
                    <a:pt x="4285473" y="1187157"/>
                  </a:cubicBezTo>
                  <a:cubicBezTo>
                    <a:pt x="4145776" y="1185752"/>
                    <a:pt x="4006048" y="1184161"/>
                    <a:pt x="3866545" y="1181595"/>
                  </a:cubicBezTo>
                  <a:cubicBezTo>
                    <a:pt x="3794232" y="1180206"/>
                    <a:pt x="3723635" y="1175550"/>
                    <a:pt x="3651344" y="1174347"/>
                  </a:cubicBezTo>
                  <a:cubicBezTo>
                    <a:pt x="3607887" y="1173561"/>
                    <a:pt x="3561909" y="1178043"/>
                    <a:pt x="3518455" y="1177257"/>
                  </a:cubicBezTo>
                  <a:cubicBezTo>
                    <a:pt x="3478289" y="1176567"/>
                    <a:pt x="3440401" y="1171399"/>
                    <a:pt x="3400820" y="1169684"/>
                  </a:cubicBezTo>
                  <a:cubicBezTo>
                    <a:pt x="3279826" y="1164098"/>
                    <a:pt x="3157312" y="1160620"/>
                    <a:pt x="3037156" y="1153216"/>
                  </a:cubicBezTo>
                  <a:cubicBezTo>
                    <a:pt x="2978375" y="1149707"/>
                    <a:pt x="2922431" y="1140507"/>
                    <a:pt x="2866262" y="1132282"/>
                  </a:cubicBezTo>
                  <a:cubicBezTo>
                    <a:pt x="2771051" y="1118488"/>
                    <a:pt x="2677109" y="1103379"/>
                    <a:pt x="2582175" y="1088978"/>
                  </a:cubicBezTo>
                  <a:cubicBezTo>
                    <a:pt x="2511092" y="1078351"/>
                    <a:pt x="2447358" y="1063085"/>
                    <a:pt x="2395408" y="1035944"/>
                  </a:cubicBezTo>
                  <a:cubicBezTo>
                    <a:pt x="2371413" y="1023507"/>
                    <a:pt x="2331677" y="1015582"/>
                    <a:pt x="2294753" y="1014617"/>
                  </a:cubicBezTo>
                  <a:cubicBezTo>
                    <a:pt x="2228581" y="1012919"/>
                    <a:pt x="2177385" y="998697"/>
                    <a:pt x="2122946" y="984750"/>
                  </a:cubicBezTo>
                  <a:cubicBezTo>
                    <a:pt x="2054123" y="967003"/>
                    <a:pt x="1981587" y="951294"/>
                    <a:pt x="1905506" y="941379"/>
                  </a:cubicBezTo>
                  <a:cubicBezTo>
                    <a:pt x="1830546" y="931682"/>
                    <a:pt x="1747931" y="932140"/>
                    <a:pt x="1671047" y="924227"/>
                  </a:cubicBezTo>
                  <a:cubicBezTo>
                    <a:pt x="1625938" y="919522"/>
                    <a:pt x="1585615" y="907527"/>
                    <a:pt x="1543858" y="898189"/>
                  </a:cubicBezTo>
                  <a:cubicBezTo>
                    <a:pt x="1502095" y="888854"/>
                    <a:pt x="1460608" y="878912"/>
                    <a:pt x="1419786" y="868499"/>
                  </a:cubicBezTo>
                  <a:cubicBezTo>
                    <a:pt x="1397488" y="862805"/>
                    <a:pt x="1378079" y="854434"/>
                    <a:pt x="1355118" y="849213"/>
                  </a:cubicBezTo>
                  <a:cubicBezTo>
                    <a:pt x="1311850" y="839526"/>
                    <a:pt x="1265355" y="832753"/>
                    <a:pt x="1223715" y="821701"/>
                  </a:cubicBezTo>
                  <a:cubicBezTo>
                    <a:pt x="1183579" y="811000"/>
                    <a:pt x="1138866" y="809071"/>
                    <a:pt x="1094195" y="804871"/>
                  </a:cubicBezTo>
                  <a:cubicBezTo>
                    <a:pt x="1060247" y="801783"/>
                    <a:pt x="1034232" y="787935"/>
                    <a:pt x="1001117" y="783029"/>
                  </a:cubicBezTo>
                  <a:cubicBezTo>
                    <a:pt x="953855" y="775989"/>
                    <a:pt x="916855" y="764275"/>
                    <a:pt x="879550" y="747883"/>
                  </a:cubicBezTo>
                  <a:cubicBezTo>
                    <a:pt x="837589" y="729513"/>
                    <a:pt x="770063" y="725929"/>
                    <a:pt x="711166" y="719038"/>
                  </a:cubicBezTo>
                  <a:cubicBezTo>
                    <a:pt x="661154" y="713145"/>
                    <a:pt x="604345" y="715773"/>
                    <a:pt x="557943" y="707100"/>
                  </a:cubicBezTo>
                  <a:cubicBezTo>
                    <a:pt x="525383" y="700983"/>
                    <a:pt x="499357" y="684492"/>
                    <a:pt x="480350" y="668701"/>
                  </a:cubicBezTo>
                  <a:cubicBezTo>
                    <a:pt x="437720" y="632864"/>
                    <a:pt x="370206" y="616629"/>
                    <a:pt x="296226" y="603582"/>
                  </a:cubicBezTo>
                  <a:cubicBezTo>
                    <a:pt x="220743" y="590183"/>
                    <a:pt x="148482" y="573868"/>
                    <a:pt x="72691" y="560891"/>
                  </a:cubicBezTo>
                  <a:lnTo>
                    <a:pt x="0" y="543485"/>
                  </a:lnTo>
                  <a:lnTo>
                    <a:pt x="0" y="384356"/>
                  </a:lnTo>
                  <a:lnTo>
                    <a:pt x="51786" y="393936"/>
                  </a:lnTo>
                  <a:cubicBezTo>
                    <a:pt x="104771" y="397705"/>
                    <a:pt x="153380" y="409085"/>
                    <a:pt x="205563" y="414858"/>
                  </a:cubicBezTo>
                  <a:cubicBezTo>
                    <a:pt x="254064" y="420400"/>
                    <a:pt x="305004" y="422574"/>
                    <a:pt x="354393" y="426666"/>
                  </a:cubicBezTo>
                  <a:cubicBezTo>
                    <a:pt x="386452" y="429268"/>
                    <a:pt x="420773" y="429846"/>
                    <a:pt x="448284" y="436307"/>
                  </a:cubicBezTo>
                  <a:cubicBezTo>
                    <a:pt x="499906" y="448391"/>
                    <a:pt x="551006" y="446575"/>
                    <a:pt x="611520" y="434165"/>
                  </a:cubicBezTo>
                  <a:cubicBezTo>
                    <a:pt x="654697" y="425360"/>
                    <a:pt x="702396" y="422709"/>
                    <a:pt x="746078" y="422520"/>
                  </a:cubicBezTo>
                  <a:cubicBezTo>
                    <a:pt x="798482" y="422217"/>
                    <a:pt x="848402" y="419816"/>
                    <a:pt x="902726" y="409988"/>
                  </a:cubicBezTo>
                  <a:cubicBezTo>
                    <a:pt x="977293" y="396517"/>
                    <a:pt x="1048430" y="397320"/>
                    <a:pt x="1113856" y="414229"/>
                  </a:cubicBezTo>
                  <a:cubicBezTo>
                    <a:pt x="1184157" y="432144"/>
                    <a:pt x="1258679" y="446436"/>
                    <a:pt x="1333451" y="459937"/>
                  </a:cubicBezTo>
                  <a:cubicBezTo>
                    <a:pt x="1354774" y="463882"/>
                    <a:pt x="1385287" y="463303"/>
                    <a:pt x="1408611" y="458277"/>
                  </a:cubicBezTo>
                  <a:cubicBezTo>
                    <a:pt x="1483494" y="441929"/>
                    <a:pt x="1561497" y="427024"/>
                    <a:pt x="1630193" y="403060"/>
                  </a:cubicBezTo>
                  <a:cubicBezTo>
                    <a:pt x="1735317" y="366347"/>
                    <a:pt x="1840889" y="337880"/>
                    <a:pt x="1956291" y="332366"/>
                  </a:cubicBezTo>
                  <a:cubicBezTo>
                    <a:pt x="1986671" y="330864"/>
                    <a:pt x="2019102" y="336055"/>
                    <a:pt x="2042816" y="344001"/>
                  </a:cubicBezTo>
                  <a:cubicBezTo>
                    <a:pt x="2085264" y="358149"/>
                    <a:pt x="2126351" y="370411"/>
                    <a:pt x="2183422" y="369633"/>
                  </a:cubicBezTo>
                  <a:cubicBezTo>
                    <a:pt x="2235037" y="368878"/>
                    <a:pt x="2279661" y="405941"/>
                    <a:pt x="2269568" y="439858"/>
                  </a:cubicBezTo>
                  <a:cubicBezTo>
                    <a:pt x="2258268" y="478100"/>
                    <a:pt x="2277764" y="504963"/>
                    <a:pt x="2331131" y="524162"/>
                  </a:cubicBezTo>
                  <a:cubicBezTo>
                    <a:pt x="2352982" y="531807"/>
                    <a:pt x="2364863" y="546161"/>
                    <a:pt x="2385114" y="555356"/>
                  </a:cubicBezTo>
                  <a:cubicBezTo>
                    <a:pt x="2401862" y="562975"/>
                    <a:pt x="2421929" y="570874"/>
                    <a:pt x="2444035" y="572629"/>
                  </a:cubicBezTo>
                  <a:cubicBezTo>
                    <a:pt x="2483471" y="575877"/>
                    <a:pt x="2509765" y="584022"/>
                    <a:pt x="2525981" y="603233"/>
                  </a:cubicBezTo>
                  <a:cubicBezTo>
                    <a:pt x="2549284" y="631253"/>
                    <a:pt x="2578522" y="657481"/>
                    <a:pt x="2603912" y="684824"/>
                  </a:cubicBezTo>
                  <a:cubicBezTo>
                    <a:pt x="2618912" y="700623"/>
                    <a:pt x="2643517" y="707119"/>
                    <a:pt x="2678830" y="706989"/>
                  </a:cubicBezTo>
                  <a:cubicBezTo>
                    <a:pt x="2699244" y="707100"/>
                    <a:pt x="2725618" y="705603"/>
                    <a:pt x="2738096" y="711375"/>
                  </a:cubicBezTo>
                  <a:cubicBezTo>
                    <a:pt x="2805963" y="742854"/>
                    <a:pt x="2895982" y="733031"/>
                    <a:pt x="2983808" y="728242"/>
                  </a:cubicBezTo>
                  <a:cubicBezTo>
                    <a:pt x="2993931" y="727743"/>
                    <a:pt x="3004009" y="726870"/>
                    <a:pt x="3013999" y="725445"/>
                  </a:cubicBezTo>
                  <a:cubicBezTo>
                    <a:pt x="3136004" y="707473"/>
                    <a:pt x="3250135" y="713469"/>
                    <a:pt x="3364421" y="720577"/>
                  </a:cubicBezTo>
                  <a:cubicBezTo>
                    <a:pt x="3394566" y="722506"/>
                    <a:pt x="3428052" y="719806"/>
                    <a:pt x="3460524" y="717627"/>
                  </a:cubicBezTo>
                  <a:cubicBezTo>
                    <a:pt x="3545332" y="712136"/>
                    <a:pt x="3633316" y="698261"/>
                    <a:pt x="3710984" y="714181"/>
                  </a:cubicBezTo>
                  <a:cubicBezTo>
                    <a:pt x="3772124" y="726606"/>
                    <a:pt x="3825031" y="745116"/>
                    <a:pt x="3850962" y="778801"/>
                  </a:cubicBezTo>
                  <a:cubicBezTo>
                    <a:pt x="3868397" y="801426"/>
                    <a:pt x="3898483" y="813185"/>
                    <a:pt x="3946288" y="816371"/>
                  </a:cubicBezTo>
                  <a:cubicBezTo>
                    <a:pt x="3987482" y="819178"/>
                    <a:pt x="4025133" y="827780"/>
                    <a:pt x="4065134" y="832458"/>
                  </a:cubicBezTo>
                  <a:cubicBezTo>
                    <a:pt x="4086248" y="834921"/>
                    <a:pt x="4110401" y="838273"/>
                    <a:pt x="4132175" y="835166"/>
                  </a:cubicBezTo>
                  <a:cubicBezTo>
                    <a:pt x="4190360" y="826865"/>
                    <a:pt x="4249455" y="817299"/>
                    <a:pt x="4305860" y="804155"/>
                  </a:cubicBezTo>
                  <a:cubicBezTo>
                    <a:pt x="4334043" y="797489"/>
                    <a:pt x="4360741" y="782918"/>
                    <a:pt x="4382133" y="769480"/>
                  </a:cubicBezTo>
                  <a:cubicBezTo>
                    <a:pt x="4404164" y="755387"/>
                    <a:pt x="4425554" y="747046"/>
                    <a:pt x="4453290" y="752531"/>
                  </a:cubicBezTo>
                  <a:cubicBezTo>
                    <a:pt x="4522269" y="766291"/>
                    <a:pt x="4590591" y="780524"/>
                    <a:pt x="4657973" y="795834"/>
                  </a:cubicBezTo>
                  <a:cubicBezTo>
                    <a:pt x="4669647" y="798512"/>
                    <a:pt x="4675989" y="807237"/>
                    <a:pt x="4682401" y="813875"/>
                  </a:cubicBezTo>
                  <a:cubicBezTo>
                    <a:pt x="4712327" y="844913"/>
                    <a:pt x="4739117" y="876968"/>
                    <a:pt x="4771816" y="907045"/>
                  </a:cubicBezTo>
                  <a:cubicBezTo>
                    <a:pt x="4783119" y="917328"/>
                    <a:pt x="4807948" y="922849"/>
                    <a:pt x="4827522" y="929875"/>
                  </a:cubicBezTo>
                  <a:cubicBezTo>
                    <a:pt x="4833683" y="932206"/>
                    <a:pt x="4845545" y="931080"/>
                    <a:pt x="4849943" y="933850"/>
                  </a:cubicBezTo>
                  <a:cubicBezTo>
                    <a:pt x="4888951" y="959630"/>
                    <a:pt x="4951289" y="954889"/>
                    <a:pt x="5009628" y="957895"/>
                  </a:cubicBezTo>
                  <a:cubicBezTo>
                    <a:pt x="5059525" y="960406"/>
                    <a:pt x="5111930" y="960103"/>
                    <a:pt x="5158713" y="963814"/>
                  </a:cubicBezTo>
                  <a:cubicBezTo>
                    <a:pt x="5231309" y="969696"/>
                    <a:pt x="5298175" y="973750"/>
                    <a:pt x="5376429" y="963150"/>
                  </a:cubicBezTo>
                  <a:cubicBezTo>
                    <a:pt x="5408581" y="958754"/>
                    <a:pt x="5448464" y="970244"/>
                    <a:pt x="5475789" y="980508"/>
                  </a:cubicBezTo>
                  <a:cubicBezTo>
                    <a:pt x="5528520" y="1000362"/>
                    <a:pt x="5584841" y="1001957"/>
                    <a:pt x="5653403" y="987267"/>
                  </a:cubicBezTo>
                  <a:cubicBezTo>
                    <a:pt x="5676010" y="982340"/>
                    <a:pt x="5702561" y="984594"/>
                    <a:pt x="5726343" y="985356"/>
                  </a:cubicBezTo>
                  <a:cubicBezTo>
                    <a:pt x="5748645" y="985951"/>
                    <a:pt x="5770112" y="988363"/>
                    <a:pt x="5790565" y="991299"/>
                  </a:cubicBezTo>
                  <a:cubicBezTo>
                    <a:pt x="5815130" y="994968"/>
                    <a:pt x="5845524" y="996109"/>
                    <a:pt x="5860261" y="1004957"/>
                  </a:cubicBezTo>
                  <a:cubicBezTo>
                    <a:pt x="5906804" y="1032492"/>
                    <a:pt x="5977071" y="1037384"/>
                    <a:pt x="6042103" y="1036225"/>
                  </a:cubicBezTo>
                  <a:cubicBezTo>
                    <a:pt x="6128234" y="1034887"/>
                    <a:pt x="6222271" y="1027703"/>
                    <a:pt x="6302000" y="989138"/>
                  </a:cubicBezTo>
                  <a:cubicBezTo>
                    <a:pt x="6349674" y="965908"/>
                    <a:pt x="6396954" y="955198"/>
                    <a:pt x="6452027" y="968488"/>
                  </a:cubicBezTo>
                  <a:cubicBezTo>
                    <a:pt x="6489403" y="977694"/>
                    <a:pt x="6558004" y="960730"/>
                    <a:pt x="6589207" y="939473"/>
                  </a:cubicBezTo>
                  <a:cubicBezTo>
                    <a:pt x="6600500" y="931820"/>
                    <a:pt x="6612150" y="924116"/>
                    <a:pt x="6631071" y="911221"/>
                  </a:cubicBezTo>
                  <a:cubicBezTo>
                    <a:pt x="6674307" y="951312"/>
                    <a:pt x="6752348" y="944331"/>
                    <a:pt x="6828276" y="942940"/>
                  </a:cubicBezTo>
                  <a:cubicBezTo>
                    <a:pt x="6874782" y="942157"/>
                    <a:pt x="6889175" y="963895"/>
                    <a:pt x="6900805" y="984139"/>
                  </a:cubicBezTo>
                  <a:cubicBezTo>
                    <a:pt x="6921317" y="1020675"/>
                    <a:pt x="6959798" y="1032556"/>
                    <a:pt x="7034669" y="1018664"/>
                  </a:cubicBezTo>
                  <a:cubicBezTo>
                    <a:pt x="7117339" y="1003282"/>
                    <a:pt x="7199639" y="985309"/>
                    <a:pt x="7281069" y="966326"/>
                  </a:cubicBezTo>
                  <a:cubicBezTo>
                    <a:pt x="7332523" y="954265"/>
                    <a:pt x="7378031" y="936255"/>
                    <a:pt x="7412782" y="909205"/>
                  </a:cubicBezTo>
                  <a:cubicBezTo>
                    <a:pt x="7446537" y="882863"/>
                    <a:pt x="7455447" y="884046"/>
                    <a:pt x="7500329" y="894825"/>
                  </a:cubicBezTo>
                  <a:cubicBezTo>
                    <a:pt x="7552746" y="907362"/>
                    <a:pt x="7606737" y="918163"/>
                    <a:pt x="7662326" y="927415"/>
                  </a:cubicBezTo>
                  <a:cubicBezTo>
                    <a:pt x="7679869" y="930387"/>
                    <a:pt x="7704116" y="926739"/>
                    <a:pt x="7725336" y="924843"/>
                  </a:cubicBezTo>
                  <a:cubicBezTo>
                    <a:pt x="7761322" y="921787"/>
                    <a:pt x="7798619" y="920242"/>
                    <a:pt x="7833282" y="913030"/>
                  </a:cubicBezTo>
                  <a:cubicBezTo>
                    <a:pt x="7866518" y="906022"/>
                    <a:pt x="7898636" y="893699"/>
                    <a:pt x="7928607" y="881682"/>
                  </a:cubicBezTo>
                  <a:cubicBezTo>
                    <a:pt x="8012313" y="848024"/>
                    <a:pt x="8088140" y="810204"/>
                    <a:pt x="8146599" y="762967"/>
                  </a:cubicBezTo>
                  <a:cubicBezTo>
                    <a:pt x="8154093" y="756799"/>
                    <a:pt x="8170251" y="752605"/>
                    <a:pt x="8183580" y="749004"/>
                  </a:cubicBezTo>
                  <a:cubicBezTo>
                    <a:pt x="8205314" y="743071"/>
                    <a:pt x="8227790" y="737221"/>
                    <a:pt x="8250226" y="733642"/>
                  </a:cubicBezTo>
                  <a:cubicBezTo>
                    <a:pt x="8359191" y="716208"/>
                    <a:pt x="8441165" y="678077"/>
                    <a:pt x="8505932" y="626541"/>
                  </a:cubicBezTo>
                  <a:cubicBezTo>
                    <a:pt x="8524587" y="611795"/>
                    <a:pt x="8540110" y="608258"/>
                    <a:pt x="8564196" y="618795"/>
                  </a:cubicBezTo>
                  <a:cubicBezTo>
                    <a:pt x="8592164" y="631042"/>
                    <a:pt x="8628034" y="619506"/>
                    <a:pt x="8660707" y="611068"/>
                  </a:cubicBezTo>
                  <a:cubicBezTo>
                    <a:pt x="8694444" y="602478"/>
                    <a:pt x="8728516" y="593650"/>
                    <a:pt x="8762258" y="585060"/>
                  </a:cubicBezTo>
                  <a:cubicBezTo>
                    <a:pt x="8787229" y="578854"/>
                    <a:pt x="8811901" y="573068"/>
                    <a:pt x="8836441" y="566357"/>
                  </a:cubicBezTo>
                  <a:cubicBezTo>
                    <a:pt x="8912858" y="545446"/>
                    <a:pt x="8983245" y="538424"/>
                    <a:pt x="9050731" y="559574"/>
                  </a:cubicBezTo>
                  <a:cubicBezTo>
                    <a:pt x="9102221" y="575829"/>
                    <a:pt x="9164952" y="573867"/>
                    <a:pt x="9229629" y="557463"/>
                  </a:cubicBezTo>
                  <a:cubicBezTo>
                    <a:pt x="9237708" y="555367"/>
                    <a:pt x="9247532" y="550189"/>
                    <a:pt x="9253453" y="550855"/>
                  </a:cubicBezTo>
                  <a:cubicBezTo>
                    <a:pt x="9342570" y="560231"/>
                    <a:pt x="9405312" y="512382"/>
                    <a:pt x="9484216" y="498670"/>
                  </a:cubicBezTo>
                  <a:cubicBezTo>
                    <a:pt x="9519037" y="492570"/>
                    <a:pt x="9552780" y="473782"/>
                    <a:pt x="9582635" y="458383"/>
                  </a:cubicBezTo>
                  <a:cubicBezTo>
                    <a:pt x="9623691" y="437230"/>
                    <a:pt x="9660185" y="417296"/>
                    <a:pt x="9719672" y="415606"/>
                  </a:cubicBezTo>
                  <a:cubicBezTo>
                    <a:pt x="9779191" y="414100"/>
                    <a:pt x="9830942" y="393877"/>
                    <a:pt x="9871786" y="366146"/>
                  </a:cubicBezTo>
                  <a:cubicBezTo>
                    <a:pt x="9903016" y="345075"/>
                    <a:pt x="9939572" y="338348"/>
                    <a:pt x="9984496" y="336659"/>
                  </a:cubicBezTo>
                  <a:cubicBezTo>
                    <a:pt x="10040644" y="334502"/>
                    <a:pt x="10098167" y="326673"/>
                    <a:pt x="10154710" y="322192"/>
                  </a:cubicBezTo>
                  <a:cubicBezTo>
                    <a:pt x="10166955" y="321200"/>
                    <a:pt x="10182671" y="321602"/>
                    <a:pt x="10190448" y="325024"/>
                  </a:cubicBezTo>
                  <a:cubicBezTo>
                    <a:pt x="10285771" y="367692"/>
                    <a:pt x="10409001" y="350677"/>
                    <a:pt x="10530738" y="335952"/>
                  </a:cubicBezTo>
                  <a:cubicBezTo>
                    <a:pt x="10604508" y="327126"/>
                    <a:pt x="10678399" y="316583"/>
                    <a:pt x="10752159" y="305116"/>
                  </a:cubicBezTo>
                  <a:cubicBezTo>
                    <a:pt x="10777122" y="301364"/>
                    <a:pt x="10803112" y="294635"/>
                    <a:pt x="10824454" y="285926"/>
                  </a:cubicBezTo>
                  <a:cubicBezTo>
                    <a:pt x="10868839" y="267698"/>
                    <a:pt x="10909149" y="246464"/>
                    <a:pt x="10953154" y="228101"/>
                  </a:cubicBezTo>
                  <a:cubicBezTo>
                    <a:pt x="10969624" y="221029"/>
                    <a:pt x="10991732" y="217687"/>
                    <a:pt x="11011616" y="214095"/>
                  </a:cubicBezTo>
                  <a:cubicBezTo>
                    <a:pt x="11046745" y="207572"/>
                    <a:pt x="11086643" y="206411"/>
                    <a:pt x="11116033" y="195420"/>
                  </a:cubicBezTo>
                  <a:cubicBezTo>
                    <a:pt x="11192469" y="166955"/>
                    <a:pt x="11266915" y="160298"/>
                    <a:pt x="11344305" y="166628"/>
                  </a:cubicBezTo>
                  <a:cubicBezTo>
                    <a:pt x="11452659" y="175526"/>
                    <a:pt x="11551628" y="159518"/>
                    <a:pt x="11639052" y="108525"/>
                  </a:cubicBezTo>
                  <a:cubicBezTo>
                    <a:pt x="11678387" y="85542"/>
                    <a:pt x="11720245" y="87878"/>
                    <a:pt x="11757534" y="96529"/>
                  </a:cubicBezTo>
                  <a:cubicBezTo>
                    <a:pt x="11800501" y="106639"/>
                    <a:pt x="11840706" y="105055"/>
                    <a:pt x="11885801" y="86727"/>
                  </a:cubicBezTo>
                  <a:cubicBezTo>
                    <a:pt x="11895786" y="82658"/>
                    <a:pt x="11910606" y="81866"/>
                    <a:pt x="11922876" y="81059"/>
                  </a:cubicBezTo>
                  <a:cubicBezTo>
                    <a:pt x="11992785" y="75805"/>
                    <a:pt x="12063502" y="73646"/>
                    <a:pt x="12115333" y="33586"/>
                  </a:cubicBezTo>
                  <a:cubicBezTo>
                    <a:pt x="12125502" y="25714"/>
                    <a:pt x="12143695" y="20476"/>
                    <a:pt x="12158082" y="1408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D088221B-C76B-4ADD-99AA-26982E3E71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83182"/>
              <a:ext cx="12192000" cy="1203823"/>
            </a:xfrm>
            <a:custGeom>
              <a:avLst/>
              <a:gdLst>
                <a:gd name="connsiteX0" fmla="*/ 12192000 w 12192000"/>
                <a:gd name="connsiteY0" fmla="*/ 0 h 1203823"/>
                <a:gd name="connsiteX1" fmla="*/ 12192000 w 12192000"/>
                <a:gd name="connsiteY1" fmla="*/ 463428 h 1203823"/>
                <a:gd name="connsiteX2" fmla="*/ 12190878 w 12192000"/>
                <a:gd name="connsiteY2" fmla="*/ 463511 h 1203823"/>
                <a:gd name="connsiteX3" fmla="*/ 12077247 w 12192000"/>
                <a:gd name="connsiteY3" fmla="*/ 476326 h 1203823"/>
                <a:gd name="connsiteX4" fmla="*/ 11984519 w 12192000"/>
                <a:gd name="connsiteY4" fmla="*/ 479926 h 1203823"/>
                <a:gd name="connsiteX5" fmla="*/ 11951602 w 12192000"/>
                <a:gd name="connsiteY5" fmla="*/ 478957 h 1203823"/>
                <a:gd name="connsiteX6" fmla="*/ 11690906 w 12192000"/>
                <a:gd name="connsiteY6" fmla="*/ 471969 h 1203823"/>
                <a:gd name="connsiteX7" fmla="*/ 11413967 w 12192000"/>
                <a:gd name="connsiteY7" fmla="*/ 476171 h 1203823"/>
                <a:gd name="connsiteX8" fmla="*/ 11240741 w 12192000"/>
                <a:gd name="connsiteY8" fmla="*/ 523168 h 1203823"/>
                <a:gd name="connsiteX9" fmla="*/ 11175007 w 12192000"/>
                <a:gd name="connsiteY9" fmla="*/ 532168 h 1203823"/>
                <a:gd name="connsiteX10" fmla="*/ 10873728 w 12192000"/>
                <a:gd name="connsiteY10" fmla="*/ 580252 h 1203823"/>
                <a:gd name="connsiteX11" fmla="*/ 10821308 w 12192000"/>
                <a:gd name="connsiteY11" fmla="*/ 593206 h 1203823"/>
                <a:gd name="connsiteX12" fmla="*/ 10530813 w 12192000"/>
                <a:gd name="connsiteY12" fmla="*/ 612183 h 1203823"/>
                <a:gd name="connsiteX13" fmla="*/ 10426051 w 12192000"/>
                <a:gd name="connsiteY13" fmla="*/ 623353 h 1203823"/>
                <a:gd name="connsiteX14" fmla="*/ 10329158 w 12192000"/>
                <a:gd name="connsiteY14" fmla="*/ 630947 h 1203823"/>
                <a:gd name="connsiteX15" fmla="*/ 10194729 w 12192000"/>
                <a:gd name="connsiteY15" fmla="*/ 648616 h 1203823"/>
                <a:gd name="connsiteX16" fmla="*/ 10055908 w 12192000"/>
                <a:gd name="connsiteY16" fmla="*/ 671255 h 1203823"/>
                <a:gd name="connsiteX17" fmla="*/ 9900553 w 12192000"/>
                <a:gd name="connsiteY17" fmla="*/ 692854 h 1203823"/>
                <a:gd name="connsiteX18" fmla="*/ 9838466 w 12192000"/>
                <a:gd name="connsiteY18" fmla="*/ 696804 h 1203823"/>
                <a:gd name="connsiteX19" fmla="*/ 9672959 w 12192000"/>
                <a:gd name="connsiteY19" fmla="*/ 723815 h 1203823"/>
                <a:gd name="connsiteX20" fmla="*/ 9585068 w 12192000"/>
                <a:gd name="connsiteY20" fmla="*/ 730692 h 1203823"/>
                <a:gd name="connsiteX21" fmla="*/ 9441409 w 12192000"/>
                <a:gd name="connsiteY21" fmla="*/ 750054 h 1203823"/>
                <a:gd name="connsiteX22" fmla="*/ 9394461 w 12192000"/>
                <a:gd name="connsiteY22" fmla="*/ 755430 h 1203823"/>
                <a:gd name="connsiteX23" fmla="*/ 9352592 w 12192000"/>
                <a:gd name="connsiteY23" fmla="*/ 760649 h 1203823"/>
                <a:gd name="connsiteX24" fmla="*/ 9211616 w 12192000"/>
                <a:gd name="connsiteY24" fmla="*/ 796247 h 1203823"/>
                <a:gd name="connsiteX25" fmla="*/ 9084669 w 12192000"/>
                <a:gd name="connsiteY25" fmla="*/ 815302 h 1203823"/>
                <a:gd name="connsiteX26" fmla="*/ 8863668 w 12192000"/>
                <a:gd name="connsiteY26" fmla="*/ 859297 h 1203823"/>
                <a:gd name="connsiteX27" fmla="*/ 8813798 w 12192000"/>
                <a:gd name="connsiteY27" fmla="*/ 862069 h 1203823"/>
                <a:gd name="connsiteX28" fmla="*/ 8659353 w 12192000"/>
                <a:gd name="connsiteY28" fmla="*/ 882405 h 1203823"/>
                <a:gd name="connsiteX29" fmla="*/ 8571354 w 12192000"/>
                <a:gd name="connsiteY29" fmla="*/ 893639 h 1203823"/>
                <a:gd name="connsiteX30" fmla="*/ 8464108 w 12192000"/>
                <a:gd name="connsiteY30" fmla="*/ 918003 h 1203823"/>
                <a:gd name="connsiteX31" fmla="*/ 8278326 w 12192000"/>
                <a:gd name="connsiteY31" fmla="*/ 963768 h 1203823"/>
                <a:gd name="connsiteX32" fmla="*/ 8229130 w 12192000"/>
                <a:gd name="connsiteY32" fmla="*/ 973809 h 1203823"/>
                <a:gd name="connsiteX33" fmla="*/ 8139753 w 12192000"/>
                <a:gd name="connsiteY33" fmla="*/ 995814 h 1203823"/>
                <a:gd name="connsiteX34" fmla="*/ 8123573 w 12192000"/>
                <a:gd name="connsiteY34" fmla="*/ 999822 h 1203823"/>
                <a:gd name="connsiteX35" fmla="*/ 7988700 w 12192000"/>
                <a:gd name="connsiteY35" fmla="*/ 1042478 h 1203823"/>
                <a:gd name="connsiteX36" fmla="*/ 7917216 w 12192000"/>
                <a:gd name="connsiteY36" fmla="*/ 1054564 h 1203823"/>
                <a:gd name="connsiteX37" fmla="*/ 7710917 w 12192000"/>
                <a:gd name="connsiteY37" fmla="*/ 1084189 h 1203823"/>
                <a:gd name="connsiteX38" fmla="*/ 7622961 w 12192000"/>
                <a:gd name="connsiteY38" fmla="*/ 1093150 h 1203823"/>
                <a:gd name="connsiteX39" fmla="*/ 7410784 w 12192000"/>
                <a:gd name="connsiteY39" fmla="*/ 1109639 h 1203823"/>
                <a:gd name="connsiteX40" fmla="*/ 7277756 w 12192000"/>
                <a:gd name="connsiteY40" fmla="*/ 1121821 h 1203823"/>
                <a:gd name="connsiteX41" fmla="*/ 7124542 w 12192000"/>
                <a:gd name="connsiteY41" fmla="*/ 1132917 h 1203823"/>
                <a:gd name="connsiteX42" fmla="*/ 6949754 w 12192000"/>
                <a:gd name="connsiteY42" fmla="*/ 1151057 h 1203823"/>
                <a:gd name="connsiteX43" fmla="*/ 6630251 w 12192000"/>
                <a:gd name="connsiteY43" fmla="*/ 1176062 h 1203823"/>
                <a:gd name="connsiteX44" fmla="*/ 6320635 w 12192000"/>
                <a:gd name="connsiteY44" fmla="*/ 1198900 h 1203823"/>
                <a:gd name="connsiteX45" fmla="*/ 6192345 w 12192000"/>
                <a:gd name="connsiteY45" fmla="*/ 1198322 h 1203823"/>
                <a:gd name="connsiteX46" fmla="*/ 5966564 w 12192000"/>
                <a:gd name="connsiteY46" fmla="*/ 1203722 h 1203823"/>
                <a:gd name="connsiteX47" fmla="*/ 5867229 w 12192000"/>
                <a:gd name="connsiteY47" fmla="*/ 1201846 h 1203823"/>
                <a:gd name="connsiteX48" fmla="*/ 5630174 w 12192000"/>
                <a:gd name="connsiteY48" fmla="*/ 1202247 h 1203823"/>
                <a:gd name="connsiteX49" fmla="*/ 5348950 w 12192000"/>
                <a:gd name="connsiteY49" fmla="*/ 1191767 h 1203823"/>
                <a:gd name="connsiteX50" fmla="*/ 5241230 w 12192000"/>
                <a:gd name="connsiteY50" fmla="*/ 1192407 h 1203823"/>
                <a:gd name="connsiteX51" fmla="*/ 4971135 w 12192000"/>
                <a:gd name="connsiteY51" fmla="*/ 1193558 h 1203823"/>
                <a:gd name="connsiteX52" fmla="*/ 4869418 w 12192000"/>
                <a:gd name="connsiteY52" fmla="*/ 1200518 h 1203823"/>
                <a:gd name="connsiteX53" fmla="*/ 4753276 w 12192000"/>
                <a:gd name="connsiteY53" fmla="*/ 1200849 h 1203823"/>
                <a:gd name="connsiteX54" fmla="*/ 4611885 w 12192000"/>
                <a:gd name="connsiteY54" fmla="*/ 1192700 h 1203823"/>
                <a:gd name="connsiteX55" fmla="*/ 4376827 w 12192000"/>
                <a:gd name="connsiteY55" fmla="*/ 1184130 h 1203823"/>
                <a:gd name="connsiteX56" fmla="*/ 4285473 w 12192000"/>
                <a:gd name="connsiteY56" fmla="*/ 1187157 h 1203823"/>
                <a:gd name="connsiteX57" fmla="*/ 3866545 w 12192000"/>
                <a:gd name="connsiteY57" fmla="*/ 1181595 h 1203823"/>
                <a:gd name="connsiteX58" fmla="*/ 3651344 w 12192000"/>
                <a:gd name="connsiteY58" fmla="*/ 1174347 h 1203823"/>
                <a:gd name="connsiteX59" fmla="*/ 3518455 w 12192000"/>
                <a:gd name="connsiteY59" fmla="*/ 1177257 h 1203823"/>
                <a:gd name="connsiteX60" fmla="*/ 3400820 w 12192000"/>
                <a:gd name="connsiteY60" fmla="*/ 1169684 h 1203823"/>
                <a:gd name="connsiteX61" fmla="*/ 3037156 w 12192000"/>
                <a:gd name="connsiteY61" fmla="*/ 1153216 h 1203823"/>
                <a:gd name="connsiteX62" fmla="*/ 2866262 w 12192000"/>
                <a:gd name="connsiteY62" fmla="*/ 1132282 h 1203823"/>
                <a:gd name="connsiteX63" fmla="*/ 2582175 w 12192000"/>
                <a:gd name="connsiteY63" fmla="*/ 1088978 h 1203823"/>
                <a:gd name="connsiteX64" fmla="*/ 2395408 w 12192000"/>
                <a:gd name="connsiteY64" fmla="*/ 1035944 h 1203823"/>
                <a:gd name="connsiteX65" fmla="*/ 2294753 w 12192000"/>
                <a:gd name="connsiteY65" fmla="*/ 1014617 h 1203823"/>
                <a:gd name="connsiteX66" fmla="*/ 2122946 w 12192000"/>
                <a:gd name="connsiteY66" fmla="*/ 984750 h 1203823"/>
                <a:gd name="connsiteX67" fmla="*/ 1905506 w 12192000"/>
                <a:gd name="connsiteY67" fmla="*/ 941379 h 1203823"/>
                <a:gd name="connsiteX68" fmla="*/ 1671047 w 12192000"/>
                <a:gd name="connsiteY68" fmla="*/ 924227 h 1203823"/>
                <a:gd name="connsiteX69" fmla="*/ 1543858 w 12192000"/>
                <a:gd name="connsiteY69" fmla="*/ 898189 h 1203823"/>
                <a:gd name="connsiteX70" fmla="*/ 1419786 w 12192000"/>
                <a:gd name="connsiteY70" fmla="*/ 868499 h 1203823"/>
                <a:gd name="connsiteX71" fmla="*/ 1355118 w 12192000"/>
                <a:gd name="connsiteY71" fmla="*/ 849213 h 1203823"/>
                <a:gd name="connsiteX72" fmla="*/ 1223715 w 12192000"/>
                <a:gd name="connsiteY72" fmla="*/ 821701 h 1203823"/>
                <a:gd name="connsiteX73" fmla="*/ 1094195 w 12192000"/>
                <a:gd name="connsiteY73" fmla="*/ 804871 h 1203823"/>
                <a:gd name="connsiteX74" fmla="*/ 1001117 w 12192000"/>
                <a:gd name="connsiteY74" fmla="*/ 783029 h 1203823"/>
                <a:gd name="connsiteX75" fmla="*/ 879550 w 12192000"/>
                <a:gd name="connsiteY75" fmla="*/ 747883 h 1203823"/>
                <a:gd name="connsiteX76" fmla="*/ 711166 w 12192000"/>
                <a:gd name="connsiteY76" fmla="*/ 719038 h 1203823"/>
                <a:gd name="connsiteX77" fmla="*/ 557943 w 12192000"/>
                <a:gd name="connsiteY77" fmla="*/ 707100 h 1203823"/>
                <a:gd name="connsiteX78" fmla="*/ 480350 w 12192000"/>
                <a:gd name="connsiteY78" fmla="*/ 668701 h 1203823"/>
                <a:gd name="connsiteX79" fmla="*/ 296226 w 12192000"/>
                <a:gd name="connsiteY79" fmla="*/ 603582 h 1203823"/>
                <a:gd name="connsiteX80" fmla="*/ 72691 w 12192000"/>
                <a:gd name="connsiteY80" fmla="*/ 560891 h 1203823"/>
                <a:gd name="connsiteX81" fmla="*/ 0 w 12192000"/>
                <a:gd name="connsiteY81" fmla="*/ 543485 h 1203823"/>
                <a:gd name="connsiteX82" fmla="*/ 0 w 12192000"/>
                <a:gd name="connsiteY82" fmla="*/ 384356 h 1203823"/>
                <a:gd name="connsiteX83" fmla="*/ 51786 w 12192000"/>
                <a:gd name="connsiteY83" fmla="*/ 393936 h 1203823"/>
                <a:gd name="connsiteX84" fmla="*/ 205563 w 12192000"/>
                <a:gd name="connsiteY84" fmla="*/ 414858 h 1203823"/>
                <a:gd name="connsiteX85" fmla="*/ 354393 w 12192000"/>
                <a:gd name="connsiteY85" fmla="*/ 426666 h 1203823"/>
                <a:gd name="connsiteX86" fmla="*/ 448284 w 12192000"/>
                <a:gd name="connsiteY86" fmla="*/ 436307 h 1203823"/>
                <a:gd name="connsiteX87" fmla="*/ 611520 w 12192000"/>
                <a:gd name="connsiteY87" fmla="*/ 434165 h 1203823"/>
                <a:gd name="connsiteX88" fmla="*/ 746078 w 12192000"/>
                <a:gd name="connsiteY88" fmla="*/ 422520 h 1203823"/>
                <a:gd name="connsiteX89" fmla="*/ 902726 w 12192000"/>
                <a:gd name="connsiteY89" fmla="*/ 409988 h 1203823"/>
                <a:gd name="connsiteX90" fmla="*/ 1113856 w 12192000"/>
                <a:gd name="connsiteY90" fmla="*/ 414229 h 1203823"/>
                <a:gd name="connsiteX91" fmla="*/ 1333451 w 12192000"/>
                <a:gd name="connsiteY91" fmla="*/ 459937 h 1203823"/>
                <a:gd name="connsiteX92" fmla="*/ 1408611 w 12192000"/>
                <a:gd name="connsiteY92" fmla="*/ 458277 h 1203823"/>
                <a:gd name="connsiteX93" fmla="*/ 1630193 w 12192000"/>
                <a:gd name="connsiteY93" fmla="*/ 403060 h 1203823"/>
                <a:gd name="connsiteX94" fmla="*/ 1956291 w 12192000"/>
                <a:gd name="connsiteY94" fmla="*/ 332366 h 1203823"/>
                <a:gd name="connsiteX95" fmla="*/ 2042816 w 12192000"/>
                <a:gd name="connsiteY95" fmla="*/ 344001 h 1203823"/>
                <a:gd name="connsiteX96" fmla="*/ 2183422 w 12192000"/>
                <a:gd name="connsiteY96" fmla="*/ 369633 h 1203823"/>
                <a:gd name="connsiteX97" fmla="*/ 2269568 w 12192000"/>
                <a:gd name="connsiteY97" fmla="*/ 439858 h 1203823"/>
                <a:gd name="connsiteX98" fmla="*/ 2331131 w 12192000"/>
                <a:gd name="connsiteY98" fmla="*/ 524162 h 1203823"/>
                <a:gd name="connsiteX99" fmla="*/ 2385114 w 12192000"/>
                <a:gd name="connsiteY99" fmla="*/ 555356 h 1203823"/>
                <a:gd name="connsiteX100" fmla="*/ 2444035 w 12192000"/>
                <a:gd name="connsiteY100" fmla="*/ 572629 h 1203823"/>
                <a:gd name="connsiteX101" fmla="*/ 2525981 w 12192000"/>
                <a:gd name="connsiteY101" fmla="*/ 603233 h 1203823"/>
                <a:gd name="connsiteX102" fmla="*/ 2603912 w 12192000"/>
                <a:gd name="connsiteY102" fmla="*/ 684824 h 1203823"/>
                <a:gd name="connsiteX103" fmla="*/ 2678830 w 12192000"/>
                <a:gd name="connsiteY103" fmla="*/ 706989 h 1203823"/>
                <a:gd name="connsiteX104" fmla="*/ 2738096 w 12192000"/>
                <a:gd name="connsiteY104" fmla="*/ 711375 h 1203823"/>
                <a:gd name="connsiteX105" fmla="*/ 2983808 w 12192000"/>
                <a:gd name="connsiteY105" fmla="*/ 728242 h 1203823"/>
                <a:gd name="connsiteX106" fmla="*/ 3013999 w 12192000"/>
                <a:gd name="connsiteY106" fmla="*/ 725445 h 1203823"/>
                <a:gd name="connsiteX107" fmla="*/ 3364421 w 12192000"/>
                <a:gd name="connsiteY107" fmla="*/ 720577 h 1203823"/>
                <a:gd name="connsiteX108" fmla="*/ 3460524 w 12192000"/>
                <a:gd name="connsiteY108" fmla="*/ 717627 h 1203823"/>
                <a:gd name="connsiteX109" fmla="*/ 3710984 w 12192000"/>
                <a:gd name="connsiteY109" fmla="*/ 714181 h 1203823"/>
                <a:gd name="connsiteX110" fmla="*/ 3850962 w 12192000"/>
                <a:gd name="connsiteY110" fmla="*/ 778801 h 1203823"/>
                <a:gd name="connsiteX111" fmla="*/ 3946288 w 12192000"/>
                <a:gd name="connsiteY111" fmla="*/ 816371 h 1203823"/>
                <a:gd name="connsiteX112" fmla="*/ 4065134 w 12192000"/>
                <a:gd name="connsiteY112" fmla="*/ 832458 h 1203823"/>
                <a:gd name="connsiteX113" fmla="*/ 4132175 w 12192000"/>
                <a:gd name="connsiteY113" fmla="*/ 835166 h 1203823"/>
                <a:gd name="connsiteX114" fmla="*/ 4305860 w 12192000"/>
                <a:gd name="connsiteY114" fmla="*/ 804155 h 1203823"/>
                <a:gd name="connsiteX115" fmla="*/ 4382133 w 12192000"/>
                <a:gd name="connsiteY115" fmla="*/ 769480 h 1203823"/>
                <a:gd name="connsiteX116" fmla="*/ 4453290 w 12192000"/>
                <a:gd name="connsiteY116" fmla="*/ 752531 h 1203823"/>
                <a:gd name="connsiteX117" fmla="*/ 4657973 w 12192000"/>
                <a:gd name="connsiteY117" fmla="*/ 795834 h 1203823"/>
                <a:gd name="connsiteX118" fmla="*/ 4682401 w 12192000"/>
                <a:gd name="connsiteY118" fmla="*/ 813875 h 1203823"/>
                <a:gd name="connsiteX119" fmla="*/ 4771816 w 12192000"/>
                <a:gd name="connsiteY119" fmla="*/ 907045 h 1203823"/>
                <a:gd name="connsiteX120" fmla="*/ 4827522 w 12192000"/>
                <a:gd name="connsiteY120" fmla="*/ 929875 h 1203823"/>
                <a:gd name="connsiteX121" fmla="*/ 4849943 w 12192000"/>
                <a:gd name="connsiteY121" fmla="*/ 933850 h 1203823"/>
                <a:gd name="connsiteX122" fmla="*/ 5009628 w 12192000"/>
                <a:gd name="connsiteY122" fmla="*/ 957895 h 1203823"/>
                <a:gd name="connsiteX123" fmla="*/ 5158713 w 12192000"/>
                <a:gd name="connsiteY123" fmla="*/ 963814 h 1203823"/>
                <a:gd name="connsiteX124" fmla="*/ 5376429 w 12192000"/>
                <a:gd name="connsiteY124" fmla="*/ 963150 h 1203823"/>
                <a:gd name="connsiteX125" fmla="*/ 5475789 w 12192000"/>
                <a:gd name="connsiteY125" fmla="*/ 980508 h 1203823"/>
                <a:gd name="connsiteX126" fmla="*/ 5653403 w 12192000"/>
                <a:gd name="connsiteY126" fmla="*/ 987267 h 1203823"/>
                <a:gd name="connsiteX127" fmla="*/ 5726343 w 12192000"/>
                <a:gd name="connsiteY127" fmla="*/ 985356 h 1203823"/>
                <a:gd name="connsiteX128" fmla="*/ 5790565 w 12192000"/>
                <a:gd name="connsiteY128" fmla="*/ 991299 h 1203823"/>
                <a:gd name="connsiteX129" fmla="*/ 5860261 w 12192000"/>
                <a:gd name="connsiteY129" fmla="*/ 1004957 h 1203823"/>
                <a:gd name="connsiteX130" fmla="*/ 6042103 w 12192000"/>
                <a:gd name="connsiteY130" fmla="*/ 1036225 h 1203823"/>
                <a:gd name="connsiteX131" fmla="*/ 6302000 w 12192000"/>
                <a:gd name="connsiteY131" fmla="*/ 989138 h 1203823"/>
                <a:gd name="connsiteX132" fmla="*/ 6452027 w 12192000"/>
                <a:gd name="connsiteY132" fmla="*/ 968488 h 1203823"/>
                <a:gd name="connsiteX133" fmla="*/ 6589207 w 12192000"/>
                <a:gd name="connsiteY133" fmla="*/ 939473 h 1203823"/>
                <a:gd name="connsiteX134" fmla="*/ 6631071 w 12192000"/>
                <a:gd name="connsiteY134" fmla="*/ 911221 h 1203823"/>
                <a:gd name="connsiteX135" fmla="*/ 6828276 w 12192000"/>
                <a:gd name="connsiteY135" fmla="*/ 942940 h 1203823"/>
                <a:gd name="connsiteX136" fmla="*/ 6900805 w 12192000"/>
                <a:gd name="connsiteY136" fmla="*/ 984139 h 1203823"/>
                <a:gd name="connsiteX137" fmla="*/ 7034669 w 12192000"/>
                <a:gd name="connsiteY137" fmla="*/ 1018664 h 1203823"/>
                <a:gd name="connsiteX138" fmla="*/ 7281069 w 12192000"/>
                <a:gd name="connsiteY138" fmla="*/ 966326 h 1203823"/>
                <a:gd name="connsiteX139" fmla="*/ 7412782 w 12192000"/>
                <a:gd name="connsiteY139" fmla="*/ 909205 h 1203823"/>
                <a:gd name="connsiteX140" fmla="*/ 7500329 w 12192000"/>
                <a:gd name="connsiteY140" fmla="*/ 894825 h 1203823"/>
                <a:gd name="connsiteX141" fmla="*/ 7662326 w 12192000"/>
                <a:gd name="connsiteY141" fmla="*/ 927415 h 1203823"/>
                <a:gd name="connsiteX142" fmla="*/ 7725336 w 12192000"/>
                <a:gd name="connsiteY142" fmla="*/ 924843 h 1203823"/>
                <a:gd name="connsiteX143" fmla="*/ 7833282 w 12192000"/>
                <a:gd name="connsiteY143" fmla="*/ 913030 h 1203823"/>
                <a:gd name="connsiteX144" fmla="*/ 7928607 w 12192000"/>
                <a:gd name="connsiteY144" fmla="*/ 881682 h 1203823"/>
                <a:gd name="connsiteX145" fmla="*/ 8146599 w 12192000"/>
                <a:gd name="connsiteY145" fmla="*/ 762967 h 1203823"/>
                <a:gd name="connsiteX146" fmla="*/ 8183580 w 12192000"/>
                <a:gd name="connsiteY146" fmla="*/ 749004 h 1203823"/>
                <a:gd name="connsiteX147" fmla="*/ 8250226 w 12192000"/>
                <a:gd name="connsiteY147" fmla="*/ 733642 h 1203823"/>
                <a:gd name="connsiteX148" fmla="*/ 8505932 w 12192000"/>
                <a:gd name="connsiteY148" fmla="*/ 626541 h 1203823"/>
                <a:gd name="connsiteX149" fmla="*/ 8564196 w 12192000"/>
                <a:gd name="connsiteY149" fmla="*/ 618795 h 1203823"/>
                <a:gd name="connsiteX150" fmla="*/ 8660707 w 12192000"/>
                <a:gd name="connsiteY150" fmla="*/ 611068 h 1203823"/>
                <a:gd name="connsiteX151" fmla="*/ 8762258 w 12192000"/>
                <a:gd name="connsiteY151" fmla="*/ 585060 h 1203823"/>
                <a:gd name="connsiteX152" fmla="*/ 8836441 w 12192000"/>
                <a:gd name="connsiteY152" fmla="*/ 566357 h 1203823"/>
                <a:gd name="connsiteX153" fmla="*/ 9050731 w 12192000"/>
                <a:gd name="connsiteY153" fmla="*/ 559574 h 1203823"/>
                <a:gd name="connsiteX154" fmla="*/ 9229629 w 12192000"/>
                <a:gd name="connsiteY154" fmla="*/ 557463 h 1203823"/>
                <a:gd name="connsiteX155" fmla="*/ 9253453 w 12192000"/>
                <a:gd name="connsiteY155" fmla="*/ 550855 h 1203823"/>
                <a:gd name="connsiteX156" fmla="*/ 9484216 w 12192000"/>
                <a:gd name="connsiteY156" fmla="*/ 498670 h 1203823"/>
                <a:gd name="connsiteX157" fmla="*/ 9582635 w 12192000"/>
                <a:gd name="connsiteY157" fmla="*/ 458383 h 1203823"/>
                <a:gd name="connsiteX158" fmla="*/ 9719672 w 12192000"/>
                <a:gd name="connsiteY158" fmla="*/ 415606 h 1203823"/>
                <a:gd name="connsiteX159" fmla="*/ 9871786 w 12192000"/>
                <a:gd name="connsiteY159" fmla="*/ 366146 h 1203823"/>
                <a:gd name="connsiteX160" fmla="*/ 9984496 w 12192000"/>
                <a:gd name="connsiteY160" fmla="*/ 336659 h 1203823"/>
                <a:gd name="connsiteX161" fmla="*/ 10154710 w 12192000"/>
                <a:gd name="connsiteY161" fmla="*/ 322192 h 1203823"/>
                <a:gd name="connsiteX162" fmla="*/ 10190448 w 12192000"/>
                <a:gd name="connsiteY162" fmla="*/ 325024 h 1203823"/>
                <a:gd name="connsiteX163" fmla="*/ 10530738 w 12192000"/>
                <a:gd name="connsiteY163" fmla="*/ 335952 h 1203823"/>
                <a:gd name="connsiteX164" fmla="*/ 10752159 w 12192000"/>
                <a:gd name="connsiteY164" fmla="*/ 305116 h 1203823"/>
                <a:gd name="connsiteX165" fmla="*/ 10824454 w 12192000"/>
                <a:gd name="connsiteY165" fmla="*/ 285926 h 1203823"/>
                <a:gd name="connsiteX166" fmla="*/ 10953154 w 12192000"/>
                <a:gd name="connsiteY166" fmla="*/ 228101 h 1203823"/>
                <a:gd name="connsiteX167" fmla="*/ 11011616 w 12192000"/>
                <a:gd name="connsiteY167" fmla="*/ 214095 h 1203823"/>
                <a:gd name="connsiteX168" fmla="*/ 11116033 w 12192000"/>
                <a:gd name="connsiteY168" fmla="*/ 195420 h 1203823"/>
                <a:gd name="connsiteX169" fmla="*/ 11344305 w 12192000"/>
                <a:gd name="connsiteY169" fmla="*/ 166628 h 1203823"/>
                <a:gd name="connsiteX170" fmla="*/ 11639052 w 12192000"/>
                <a:gd name="connsiteY170" fmla="*/ 108525 h 1203823"/>
                <a:gd name="connsiteX171" fmla="*/ 11757534 w 12192000"/>
                <a:gd name="connsiteY171" fmla="*/ 96529 h 1203823"/>
                <a:gd name="connsiteX172" fmla="*/ 11885801 w 12192000"/>
                <a:gd name="connsiteY172" fmla="*/ 86727 h 1203823"/>
                <a:gd name="connsiteX173" fmla="*/ 11922876 w 12192000"/>
                <a:gd name="connsiteY173" fmla="*/ 81059 h 1203823"/>
                <a:gd name="connsiteX174" fmla="*/ 12115333 w 12192000"/>
                <a:gd name="connsiteY174" fmla="*/ 33586 h 1203823"/>
                <a:gd name="connsiteX175" fmla="*/ 12158082 w 12192000"/>
                <a:gd name="connsiteY175" fmla="*/ 14080 h 120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12192000" h="1203823">
                  <a:moveTo>
                    <a:pt x="12192000" y="0"/>
                  </a:moveTo>
                  <a:lnTo>
                    <a:pt x="12192000" y="463428"/>
                  </a:lnTo>
                  <a:lnTo>
                    <a:pt x="12190878" y="463511"/>
                  </a:lnTo>
                  <a:cubicBezTo>
                    <a:pt x="12153135" y="467009"/>
                    <a:pt x="12115044" y="473199"/>
                    <a:pt x="12077247" y="476326"/>
                  </a:cubicBezTo>
                  <a:cubicBezTo>
                    <a:pt x="12046309" y="479039"/>
                    <a:pt x="12015361" y="479113"/>
                    <a:pt x="11984519" y="479926"/>
                  </a:cubicBezTo>
                  <a:cubicBezTo>
                    <a:pt x="11973267" y="480209"/>
                    <a:pt x="11961487" y="476791"/>
                    <a:pt x="11951602" y="478957"/>
                  </a:cubicBezTo>
                  <a:cubicBezTo>
                    <a:pt x="11853499" y="501073"/>
                    <a:pt x="11777038" y="475729"/>
                    <a:pt x="11690906" y="471969"/>
                  </a:cubicBezTo>
                  <a:cubicBezTo>
                    <a:pt x="11600360" y="467893"/>
                    <a:pt x="11511402" y="454529"/>
                    <a:pt x="11413967" y="476171"/>
                  </a:cubicBezTo>
                  <a:cubicBezTo>
                    <a:pt x="11355012" y="489303"/>
                    <a:pt x="11299075" y="508236"/>
                    <a:pt x="11240741" y="523168"/>
                  </a:cubicBezTo>
                  <a:cubicBezTo>
                    <a:pt x="11219996" y="528394"/>
                    <a:pt x="11196386" y="531384"/>
                    <a:pt x="11175007" y="532168"/>
                  </a:cubicBezTo>
                  <a:cubicBezTo>
                    <a:pt x="11071821" y="536505"/>
                    <a:pt x="10971305" y="549335"/>
                    <a:pt x="10873728" y="580252"/>
                  </a:cubicBezTo>
                  <a:cubicBezTo>
                    <a:pt x="10856994" y="585472"/>
                    <a:pt x="10839158" y="590659"/>
                    <a:pt x="10821308" y="593206"/>
                  </a:cubicBezTo>
                  <a:cubicBezTo>
                    <a:pt x="10723502" y="607161"/>
                    <a:pt x="10626926" y="616975"/>
                    <a:pt x="10530813" y="612183"/>
                  </a:cubicBezTo>
                  <a:cubicBezTo>
                    <a:pt x="10498529" y="610558"/>
                    <a:pt x="10460887" y="619894"/>
                    <a:pt x="10426051" y="623353"/>
                  </a:cubicBezTo>
                  <a:cubicBezTo>
                    <a:pt x="10393742" y="626643"/>
                    <a:pt x="10360822" y="630773"/>
                    <a:pt x="10329158" y="630947"/>
                  </a:cubicBezTo>
                  <a:cubicBezTo>
                    <a:pt x="10282926" y="631124"/>
                    <a:pt x="10240700" y="636394"/>
                    <a:pt x="10194729" y="648616"/>
                  </a:cubicBezTo>
                  <a:cubicBezTo>
                    <a:pt x="10150849" y="660164"/>
                    <a:pt x="10102289" y="664450"/>
                    <a:pt x="10055908" y="671255"/>
                  </a:cubicBezTo>
                  <a:cubicBezTo>
                    <a:pt x="10004176" y="678825"/>
                    <a:pt x="9952444" y="686394"/>
                    <a:pt x="9900553" y="692854"/>
                  </a:cubicBezTo>
                  <a:cubicBezTo>
                    <a:pt x="9879795" y="695439"/>
                    <a:pt x="9855182" y="691398"/>
                    <a:pt x="9838466" y="696804"/>
                  </a:cubicBezTo>
                  <a:cubicBezTo>
                    <a:pt x="9784565" y="714689"/>
                    <a:pt x="9727519" y="710556"/>
                    <a:pt x="9672959" y="723815"/>
                  </a:cubicBezTo>
                  <a:cubicBezTo>
                    <a:pt x="9646222" y="730463"/>
                    <a:pt x="9614442" y="727256"/>
                    <a:pt x="9585068" y="730692"/>
                  </a:cubicBezTo>
                  <a:cubicBezTo>
                    <a:pt x="9537049" y="736221"/>
                    <a:pt x="9489296" y="743601"/>
                    <a:pt x="9441409" y="750054"/>
                  </a:cubicBezTo>
                  <a:cubicBezTo>
                    <a:pt x="9425676" y="752111"/>
                    <a:pt x="9410220" y="753560"/>
                    <a:pt x="9394461" y="755430"/>
                  </a:cubicBezTo>
                  <a:cubicBezTo>
                    <a:pt x="9380486" y="757048"/>
                    <a:pt x="9365613" y="757471"/>
                    <a:pt x="9352592" y="760649"/>
                  </a:cubicBezTo>
                  <a:cubicBezTo>
                    <a:pt x="9305417" y="772101"/>
                    <a:pt x="9259381" y="786411"/>
                    <a:pt x="9211616" y="796247"/>
                  </a:cubicBezTo>
                  <a:cubicBezTo>
                    <a:pt x="9170222" y="804795"/>
                    <a:pt x="9126525" y="807444"/>
                    <a:pt x="9084669" y="815302"/>
                  </a:cubicBezTo>
                  <a:cubicBezTo>
                    <a:pt x="9010870" y="829041"/>
                    <a:pt x="8937414" y="845187"/>
                    <a:pt x="8863668" y="859297"/>
                  </a:cubicBezTo>
                  <a:cubicBezTo>
                    <a:pt x="8847708" y="862330"/>
                    <a:pt x="8830274" y="860095"/>
                    <a:pt x="8813798" y="862069"/>
                  </a:cubicBezTo>
                  <a:cubicBezTo>
                    <a:pt x="8762264" y="868478"/>
                    <a:pt x="8710835" y="875625"/>
                    <a:pt x="8659353" y="882405"/>
                  </a:cubicBezTo>
                  <a:cubicBezTo>
                    <a:pt x="8630057" y="886395"/>
                    <a:pt x="8600507" y="891178"/>
                    <a:pt x="8571354" y="893639"/>
                  </a:cubicBezTo>
                  <a:cubicBezTo>
                    <a:pt x="8532845" y="896867"/>
                    <a:pt x="8497745" y="898475"/>
                    <a:pt x="8464108" y="918003"/>
                  </a:cubicBezTo>
                  <a:cubicBezTo>
                    <a:pt x="8412329" y="948238"/>
                    <a:pt x="8341124" y="949522"/>
                    <a:pt x="8278326" y="963768"/>
                  </a:cubicBezTo>
                  <a:cubicBezTo>
                    <a:pt x="8262088" y="967407"/>
                    <a:pt x="8245337" y="969986"/>
                    <a:pt x="8229130" y="973809"/>
                  </a:cubicBezTo>
                  <a:cubicBezTo>
                    <a:pt x="8199181" y="980914"/>
                    <a:pt x="8169649" y="988337"/>
                    <a:pt x="8139753" y="995814"/>
                  </a:cubicBezTo>
                  <a:cubicBezTo>
                    <a:pt x="8134480" y="997131"/>
                    <a:pt x="8128440" y="998184"/>
                    <a:pt x="8123573" y="999822"/>
                  </a:cubicBezTo>
                  <a:cubicBezTo>
                    <a:pt x="8078630" y="1014163"/>
                    <a:pt x="8034567" y="1029513"/>
                    <a:pt x="7988700" y="1042478"/>
                  </a:cubicBezTo>
                  <a:cubicBezTo>
                    <a:pt x="7966304" y="1048883"/>
                    <a:pt x="7941012" y="1052870"/>
                    <a:pt x="7917216" y="1054564"/>
                  </a:cubicBezTo>
                  <a:cubicBezTo>
                    <a:pt x="7847638" y="1059583"/>
                    <a:pt x="7779166" y="1067275"/>
                    <a:pt x="7710917" y="1084189"/>
                  </a:cubicBezTo>
                  <a:cubicBezTo>
                    <a:pt x="7683829" y="1090884"/>
                    <a:pt x="7652467" y="1090639"/>
                    <a:pt x="7622961" y="1093150"/>
                  </a:cubicBezTo>
                  <a:cubicBezTo>
                    <a:pt x="7552363" y="1098691"/>
                    <a:pt x="7481712" y="1103860"/>
                    <a:pt x="7410784" y="1109639"/>
                  </a:cubicBezTo>
                  <a:cubicBezTo>
                    <a:pt x="7366507" y="1113312"/>
                    <a:pt x="7322032" y="1118146"/>
                    <a:pt x="7277756" y="1121821"/>
                  </a:cubicBezTo>
                  <a:cubicBezTo>
                    <a:pt x="7226620" y="1125905"/>
                    <a:pt x="7175603" y="1128276"/>
                    <a:pt x="7124542" y="1132917"/>
                  </a:cubicBezTo>
                  <a:cubicBezTo>
                    <a:pt x="7066295" y="1138206"/>
                    <a:pt x="7008030" y="1145954"/>
                    <a:pt x="6949754" y="1151057"/>
                  </a:cubicBezTo>
                  <a:cubicBezTo>
                    <a:pt x="6843219" y="1160027"/>
                    <a:pt x="6736885" y="1167834"/>
                    <a:pt x="6630251" y="1176062"/>
                  </a:cubicBezTo>
                  <a:cubicBezTo>
                    <a:pt x="6526851" y="1184017"/>
                    <a:pt x="6423558" y="1192712"/>
                    <a:pt x="6320635" y="1198900"/>
                  </a:cubicBezTo>
                  <a:cubicBezTo>
                    <a:pt x="6277299" y="1201495"/>
                    <a:pt x="6235234" y="1197678"/>
                    <a:pt x="6192345" y="1198322"/>
                  </a:cubicBezTo>
                  <a:cubicBezTo>
                    <a:pt x="6117133" y="1199611"/>
                    <a:pt x="6041420" y="1202484"/>
                    <a:pt x="5966564" y="1203722"/>
                  </a:cubicBezTo>
                  <a:cubicBezTo>
                    <a:pt x="5933146" y="1204337"/>
                    <a:pt x="5900756" y="1201973"/>
                    <a:pt x="5867229" y="1201846"/>
                  </a:cubicBezTo>
                  <a:cubicBezTo>
                    <a:pt x="5788182" y="1201795"/>
                    <a:pt x="5708356" y="1203932"/>
                    <a:pt x="5630174" y="1202247"/>
                  </a:cubicBezTo>
                  <a:cubicBezTo>
                    <a:pt x="5535910" y="1200212"/>
                    <a:pt x="5442985" y="1194778"/>
                    <a:pt x="5348950" y="1191767"/>
                  </a:cubicBezTo>
                  <a:cubicBezTo>
                    <a:pt x="5313812" y="1190550"/>
                    <a:pt x="5277253" y="1192178"/>
                    <a:pt x="5241230" y="1192407"/>
                  </a:cubicBezTo>
                  <a:cubicBezTo>
                    <a:pt x="5151317" y="1192774"/>
                    <a:pt x="5061658" y="1192348"/>
                    <a:pt x="4971135" y="1193558"/>
                  </a:cubicBezTo>
                  <a:cubicBezTo>
                    <a:pt x="4937687" y="1193987"/>
                    <a:pt x="4903115" y="1199298"/>
                    <a:pt x="4869418" y="1200518"/>
                  </a:cubicBezTo>
                  <a:cubicBezTo>
                    <a:pt x="4830285" y="1201946"/>
                    <a:pt x="4791350" y="1202214"/>
                    <a:pt x="4753276" y="1200849"/>
                  </a:cubicBezTo>
                  <a:cubicBezTo>
                    <a:pt x="4705684" y="1199143"/>
                    <a:pt x="4659174" y="1194828"/>
                    <a:pt x="4611885" y="1192700"/>
                  </a:cubicBezTo>
                  <a:cubicBezTo>
                    <a:pt x="4533821" y="1189297"/>
                    <a:pt x="4455422" y="1186134"/>
                    <a:pt x="4376827" y="1184130"/>
                  </a:cubicBezTo>
                  <a:cubicBezTo>
                    <a:pt x="4347228" y="1183445"/>
                    <a:pt x="4315376" y="1187422"/>
                    <a:pt x="4285473" y="1187157"/>
                  </a:cubicBezTo>
                  <a:cubicBezTo>
                    <a:pt x="4145776" y="1185752"/>
                    <a:pt x="4006048" y="1184161"/>
                    <a:pt x="3866545" y="1181595"/>
                  </a:cubicBezTo>
                  <a:cubicBezTo>
                    <a:pt x="3794232" y="1180206"/>
                    <a:pt x="3723635" y="1175550"/>
                    <a:pt x="3651344" y="1174347"/>
                  </a:cubicBezTo>
                  <a:cubicBezTo>
                    <a:pt x="3607887" y="1173561"/>
                    <a:pt x="3561909" y="1178043"/>
                    <a:pt x="3518455" y="1177257"/>
                  </a:cubicBezTo>
                  <a:cubicBezTo>
                    <a:pt x="3478289" y="1176567"/>
                    <a:pt x="3440401" y="1171399"/>
                    <a:pt x="3400820" y="1169684"/>
                  </a:cubicBezTo>
                  <a:cubicBezTo>
                    <a:pt x="3279826" y="1164098"/>
                    <a:pt x="3157312" y="1160620"/>
                    <a:pt x="3037156" y="1153216"/>
                  </a:cubicBezTo>
                  <a:cubicBezTo>
                    <a:pt x="2978375" y="1149707"/>
                    <a:pt x="2922431" y="1140507"/>
                    <a:pt x="2866262" y="1132282"/>
                  </a:cubicBezTo>
                  <a:cubicBezTo>
                    <a:pt x="2771051" y="1118488"/>
                    <a:pt x="2677109" y="1103379"/>
                    <a:pt x="2582175" y="1088978"/>
                  </a:cubicBezTo>
                  <a:cubicBezTo>
                    <a:pt x="2511092" y="1078351"/>
                    <a:pt x="2447358" y="1063085"/>
                    <a:pt x="2395408" y="1035944"/>
                  </a:cubicBezTo>
                  <a:cubicBezTo>
                    <a:pt x="2371413" y="1023507"/>
                    <a:pt x="2331677" y="1015582"/>
                    <a:pt x="2294753" y="1014617"/>
                  </a:cubicBezTo>
                  <a:cubicBezTo>
                    <a:pt x="2228581" y="1012919"/>
                    <a:pt x="2177385" y="998697"/>
                    <a:pt x="2122946" y="984750"/>
                  </a:cubicBezTo>
                  <a:cubicBezTo>
                    <a:pt x="2054123" y="967003"/>
                    <a:pt x="1981587" y="951294"/>
                    <a:pt x="1905506" y="941379"/>
                  </a:cubicBezTo>
                  <a:cubicBezTo>
                    <a:pt x="1830546" y="931682"/>
                    <a:pt x="1747931" y="932140"/>
                    <a:pt x="1671047" y="924227"/>
                  </a:cubicBezTo>
                  <a:cubicBezTo>
                    <a:pt x="1625938" y="919522"/>
                    <a:pt x="1585615" y="907527"/>
                    <a:pt x="1543858" y="898189"/>
                  </a:cubicBezTo>
                  <a:cubicBezTo>
                    <a:pt x="1502095" y="888854"/>
                    <a:pt x="1460608" y="878912"/>
                    <a:pt x="1419786" y="868499"/>
                  </a:cubicBezTo>
                  <a:cubicBezTo>
                    <a:pt x="1397488" y="862805"/>
                    <a:pt x="1378079" y="854434"/>
                    <a:pt x="1355118" y="849213"/>
                  </a:cubicBezTo>
                  <a:cubicBezTo>
                    <a:pt x="1311850" y="839526"/>
                    <a:pt x="1265355" y="832753"/>
                    <a:pt x="1223715" y="821701"/>
                  </a:cubicBezTo>
                  <a:cubicBezTo>
                    <a:pt x="1183579" y="811000"/>
                    <a:pt x="1138866" y="809071"/>
                    <a:pt x="1094195" y="804871"/>
                  </a:cubicBezTo>
                  <a:cubicBezTo>
                    <a:pt x="1060247" y="801783"/>
                    <a:pt x="1034232" y="787935"/>
                    <a:pt x="1001117" y="783029"/>
                  </a:cubicBezTo>
                  <a:cubicBezTo>
                    <a:pt x="953855" y="775989"/>
                    <a:pt x="916855" y="764275"/>
                    <a:pt x="879550" y="747883"/>
                  </a:cubicBezTo>
                  <a:cubicBezTo>
                    <a:pt x="837589" y="729513"/>
                    <a:pt x="770063" y="725929"/>
                    <a:pt x="711166" y="719038"/>
                  </a:cubicBezTo>
                  <a:cubicBezTo>
                    <a:pt x="661154" y="713145"/>
                    <a:pt x="604345" y="715773"/>
                    <a:pt x="557943" y="707100"/>
                  </a:cubicBezTo>
                  <a:cubicBezTo>
                    <a:pt x="525383" y="700983"/>
                    <a:pt x="499357" y="684492"/>
                    <a:pt x="480350" y="668701"/>
                  </a:cubicBezTo>
                  <a:cubicBezTo>
                    <a:pt x="437720" y="632864"/>
                    <a:pt x="370206" y="616629"/>
                    <a:pt x="296226" y="603582"/>
                  </a:cubicBezTo>
                  <a:cubicBezTo>
                    <a:pt x="220743" y="590183"/>
                    <a:pt x="148482" y="573868"/>
                    <a:pt x="72691" y="560891"/>
                  </a:cubicBezTo>
                  <a:lnTo>
                    <a:pt x="0" y="543485"/>
                  </a:lnTo>
                  <a:lnTo>
                    <a:pt x="0" y="384356"/>
                  </a:lnTo>
                  <a:lnTo>
                    <a:pt x="51786" y="393936"/>
                  </a:lnTo>
                  <a:cubicBezTo>
                    <a:pt x="104771" y="397705"/>
                    <a:pt x="153380" y="409085"/>
                    <a:pt x="205563" y="414858"/>
                  </a:cubicBezTo>
                  <a:cubicBezTo>
                    <a:pt x="254064" y="420400"/>
                    <a:pt x="305004" y="422574"/>
                    <a:pt x="354393" y="426666"/>
                  </a:cubicBezTo>
                  <a:cubicBezTo>
                    <a:pt x="386452" y="429268"/>
                    <a:pt x="420773" y="429846"/>
                    <a:pt x="448284" y="436307"/>
                  </a:cubicBezTo>
                  <a:cubicBezTo>
                    <a:pt x="499906" y="448391"/>
                    <a:pt x="551006" y="446575"/>
                    <a:pt x="611520" y="434165"/>
                  </a:cubicBezTo>
                  <a:cubicBezTo>
                    <a:pt x="654697" y="425360"/>
                    <a:pt x="702396" y="422709"/>
                    <a:pt x="746078" y="422520"/>
                  </a:cubicBezTo>
                  <a:cubicBezTo>
                    <a:pt x="798482" y="422217"/>
                    <a:pt x="848402" y="419816"/>
                    <a:pt x="902726" y="409988"/>
                  </a:cubicBezTo>
                  <a:cubicBezTo>
                    <a:pt x="977293" y="396517"/>
                    <a:pt x="1048430" y="397320"/>
                    <a:pt x="1113856" y="414229"/>
                  </a:cubicBezTo>
                  <a:cubicBezTo>
                    <a:pt x="1184157" y="432144"/>
                    <a:pt x="1258679" y="446436"/>
                    <a:pt x="1333451" y="459937"/>
                  </a:cubicBezTo>
                  <a:cubicBezTo>
                    <a:pt x="1354774" y="463882"/>
                    <a:pt x="1385287" y="463303"/>
                    <a:pt x="1408611" y="458277"/>
                  </a:cubicBezTo>
                  <a:cubicBezTo>
                    <a:pt x="1483494" y="441929"/>
                    <a:pt x="1561497" y="427024"/>
                    <a:pt x="1630193" y="403060"/>
                  </a:cubicBezTo>
                  <a:cubicBezTo>
                    <a:pt x="1735317" y="366347"/>
                    <a:pt x="1840889" y="337880"/>
                    <a:pt x="1956291" y="332366"/>
                  </a:cubicBezTo>
                  <a:cubicBezTo>
                    <a:pt x="1986671" y="330864"/>
                    <a:pt x="2019102" y="336055"/>
                    <a:pt x="2042816" y="344001"/>
                  </a:cubicBezTo>
                  <a:cubicBezTo>
                    <a:pt x="2085264" y="358149"/>
                    <a:pt x="2126351" y="370411"/>
                    <a:pt x="2183422" y="369633"/>
                  </a:cubicBezTo>
                  <a:cubicBezTo>
                    <a:pt x="2235037" y="368878"/>
                    <a:pt x="2279661" y="405941"/>
                    <a:pt x="2269568" y="439858"/>
                  </a:cubicBezTo>
                  <a:cubicBezTo>
                    <a:pt x="2258268" y="478100"/>
                    <a:pt x="2277764" y="504963"/>
                    <a:pt x="2331131" y="524162"/>
                  </a:cubicBezTo>
                  <a:cubicBezTo>
                    <a:pt x="2352982" y="531807"/>
                    <a:pt x="2364863" y="546161"/>
                    <a:pt x="2385114" y="555356"/>
                  </a:cubicBezTo>
                  <a:cubicBezTo>
                    <a:pt x="2401862" y="562975"/>
                    <a:pt x="2421929" y="570874"/>
                    <a:pt x="2444035" y="572629"/>
                  </a:cubicBezTo>
                  <a:cubicBezTo>
                    <a:pt x="2483471" y="575877"/>
                    <a:pt x="2509765" y="584022"/>
                    <a:pt x="2525981" y="603233"/>
                  </a:cubicBezTo>
                  <a:cubicBezTo>
                    <a:pt x="2549284" y="631253"/>
                    <a:pt x="2578522" y="657481"/>
                    <a:pt x="2603912" y="684824"/>
                  </a:cubicBezTo>
                  <a:cubicBezTo>
                    <a:pt x="2618912" y="700623"/>
                    <a:pt x="2643517" y="707119"/>
                    <a:pt x="2678830" y="706989"/>
                  </a:cubicBezTo>
                  <a:cubicBezTo>
                    <a:pt x="2699244" y="707100"/>
                    <a:pt x="2725618" y="705603"/>
                    <a:pt x="2738096" y="711375"/>
                  </a:cubicBezTo>
                  <a:cubicBezTo>
                    <a:pt x="2805963" y="742854"/>
                    <a:pt x="2895982" y="733031"/>
                    <a:pt x="2983808" y="728242"/>
                  </a:cubicBezTo>
                  <a:cubicBezTo>
                    <a:pt x="2993931" y="727743"/>
                    <a:pt x="3004009" y="726870"/>
                    <a:pt x="3013999" y="725445"/>
                  </a:cubicBezTo>
                  <a:cubicBezTo>
                    <a:pt x="3136004" y="707473"/>
                    <a:pt x="3250135" y="713469"/>
                    <a:pt x="3364421" y="720577"/>
                  </a:cubicBezTo>
                  <a:cubicBezTo>
                    <a:pt x="3394566" y="722506"/>
                    <a:pt x="3428052" y="719806"/>
                    <a:pt x="3460524" y="717627"/>
                  </a:cubicBezTo>
                  <a:cubicBezTo>
                    <a:pt x="3545332" y="712136"/>
                    <a:pt x="3633316" y="698261"/>
                    <a:pt x="3710984" y="714181"/>
                  </a:cubicBezTo>
                  <a:cubicBezTo>
                    <a:pt x="3772124" y="726606"/>
                    <a:pt x="3825031" y="745116"/>
                    <a:pt x="3850962" y="778801"/>
                  </a:cubicBezTo>
                  <a:cubicBezTo>
                    <a:pt x="3868397" y="801426"/>
                    <a:pt x="3898483" y="813185"/>
                    <a:pt x="3946288" y="816371"/>
                  </a:cubicBezTo>
                  <a:cubicBezTo>
                    <a:pt x="3987482" y="819178"/>
                    <a:pt x="4025133" y="827780"/>
                    <a:pt x="4065134" y="832458"/>
                  </a:cubicBezTo>
                  <a:cubicBezTo>
                    <a:pt x="4086248" y="834921"/>
                    <a:pt x="4110401" y="838273"/>
                    <a:pt x="4132175" y="835166"/>
                  </a:cubicBezTo>
                  <a:cubicBezTo>
                    <a:pt x="4190360" y="826865"/>
                    <a:pt x="4249455" y="817299"/>
                    <a:pt x="4305860" y="804155"/>
                  </a:cubicBezTo>
                  <a:cubicBezTo>
                    <a:pt x="4334043" y="797489"/>
                    <a:pt x="4360741" y="782918"/>
                    <a:pt x="4382133" y="769480"/>
                  </a:cubicBezTo>
                  <a:cubicBezTo>
                    <a:pt x="4404164" y="755387"/>
                    <a:pt x="4425554" y="747046"/>
                    <a:pt x="4453290" y="752531"/>
                  </a:cubicBezTo>
                  <a:cubicBezTo>
                    <a:pt x="4522269" y="766291"/>
                    <a:pt x="4590591" y="780524"/>
                    <a:pt x="4657973" y="795834"/>
                  </a:cubicBezTo>
                  <a:cubicBezTo>
                    <a:pt x="4669647" y="798512"/>
                    <a:pt x="4675989" y="807237"/>
                    <a:pt x="4682401" y="813875"/>
                  </a:cubicBezTo>
                  <a:cubicBezTo>
                    <a:pt x="4712327" y="844913"/>
                    <a:pt x="4739117" y="876968"/>
                    <a:pt x="4771816" y="907045"/>
                  </a:cubicBezTo>
                  <a:cubicBezTo>
                    <a:pt x="4783119" y="917328"/>
                    <a:pt x="4807948" y="922849"/>
                    <a:pt x="4827522" y="929875"/>
                  </a:cubicBezTo>
                  <a:cubicBezTo>
                    <a:pt x="4833683" y="932206"/>
                    <a:pt x="4845545" y="931080"/>
                    <a:pt x="4849943" y="933850"/>
                  </a:cubicBezTo>
                  <a:cubicBezTo>
                    <a:pt x="4888951" y="959630"/>
                    <a:pt x="4951289" y="954889"/>
                    <a:pt x="5009628" y="957895"/>
                  </a:cubicBezTo>
                  <a:cubicBezTo>
                    <a:pt x="5059525" y="960406"/>
                    <a:pt x="5111930" y="960103"/>
                    <a:pt x="5158713" y="963814"/>
                  </a:cubicBezTo>
                  <a:cubicBezTo>
                    <a:pt x="5231309" y="969696"/>
                    <a:pt x="5298175" y="973750"/>
                    <a:pt x="5376429" y="963150"/>
                  </a:cubicBezTo>
                  <a:cubicBezTo>
                    <a:pt x="5408581" y="958754"/>
                    <a:pt x="5448464" y="970244"/>
                    <a:pt x="5475789" y="980508"/>
                  </a:cubicBezTo>
                  <a:cubicBezTo>
                    <a:pt x="5528520" y="1000362"/>
                    <a:pt x="5584841" y="1001957"/>
                    <a:pt x="5653403" y="987267"/>
                  </a:cubicBezTo>
                  <a:cubicBezTo>
                    <a:pt x="5676010" y="982340"/>
                    <a:pt x="5702561" y="984594"/>
                    <a:pt x="5726343" y="985356"/>
                  </a:cubicBezTo>
                  <a:cubicBezTo>
                    <a:pt x="5748645" y="985951"/>
                    <a:pt x="5770112" y="988363"/>
                    <a:pt x="5790565" y="991299"/>
                  </a:cubicBezTo>
                  <a:cubicBezTo>
                    <a:pt x="5815130" y="994968"/>
                    <a:pt x="5845524" y="996109"/>
                    <a:pt x="5860261" y="1004957"/>
                  </a:cubicBezTo>
                  <a:cubicBezTo>
                    <a:pt x="5906804" y="1032492"/>
                    <a:pt x="5977071" y="1037384"/>
                    <a:pt x="6042103" y="1036225"/>
                  </a:cubicBezTo>
                  <a:cubicBezTo>
                    <a:pt x="6128234" y="1034887"/>
                    <a:pt x="6222271" y="1027703"/>
                    <a:pt x="6302000" y="989138"/>
                  </a:cubicBezTo>
                  <a:cubicBezTo>
                    <a:pt x="6349674" y="965908"/>
                    <a:pt x="6396954" y="955198"/>
                    <a:pt x="6452027" y="968488"/>
                  </a:cubicBezTo>
                  <a:cubicBezTo>
                    <a:pt x="6489403" y="977694"/>
                    <a:pt x="6558004" y="960730"/>
                    <a:pt x="6589207" y="939473"/>
                  </a:cubicBezTo>
                  <a:cubicBezTo>
                    <a:pt x="6600500" y="931820"/>
                    <a:pt x="6612150" y="924116"/>
                    <a:pt x="6631071" y="911221"/>
                  </a:cubicBezTo>
                  <a:cubicBezTo>
                    <a:pt x="6674307" y="951312"/>
                    <a:pt x="6752348" y="944331"/>
                    <a:pt x="6828276" y="942940"/>
                  </a:cubicBezTo>
                  <a:cubicBezTo>
                    <a:pt x="6874782" y="942157"/>
                    <a:pt x="6889175" y="963895"/>
                    <a:pt x="6900805" y="984139"/>
                  </a:cubicBezTo>
                  <a:cubicBezTo>
                    <a:pt x="6921317" y="1020675"/>
                    <a:pt x="6959798" y="1032556"/>
                    <a:pt x="7034669" y="1018664"/>
                  </a:cubicBezTo>
                  <a:cubicBezTo>
                    <a:pt x="7117339" y="1003282"/>
                    <a:pt x="7199639" y="985309"/>
                    <a:pt x="7281069" y="966326"/>
                  </a:cubicBezTo>
                  <a:cubicBezTo>
                    <a:pt x="7332523" y="954265"/>
                    <a:pt x="7378031" y="936255"/>
                    <a:pt x="7412782" y="909205"/>
                  </a:cubicBezTo>
                  <a:cubicBezTo>
                    <a:pt x="7446537" y="882863"/>
                    <a:pt x="7455447" y="884046"/>
                    <a:pt x="7500329" y="894825"/>
                  </a:cubicBezTo>
                  <a:cubicBezTo>
                    <a:pt x="7552746" y="907362"/>
                    <a:pt x="7606737" y="918163"/>
                    <a:pt x="7662326" y="927415"/>
                  </a:cubicBezTo>
                  <a:cubicBezTo>
                    <a:pt x="7679869" y="930387"/>
                    <a:pt x="7704116" y="926739"/>
                    <a:pt x="7725336" y="924843"/>
                  </a:cubicBezTo>
                  <a:cubicBezTo>
                    <a:pt x="7761322" y="921787"/>
                    <a:pt x="7798619" y="920242"/>
                    <a:pt x="7833282" y="913030"/>
                  </a:cubicBezTo>
                  <a:cubicBezTo>
                    <a:pt x="7866518" y="906022"/>
                    <a:pt x="7898636" y="893699"/>
                    <a:pt x="7928607" y="881682"/>
                  </a:cubicBezTo>
                  <a:cubicBezTo>
                    <a:pt x="8012313" y="848024"/>
                    <a:pt x="8088140" y="810204"/>
                    <a:pt x="8146599" y="762967"/>
                  </a:cubicBezTo>
                  <a:cubicBezTo>
                    <a:pt x="8154093" y="756799"/>
                    <a:pt x="8170251" y="752605"/>
                    <a:pt x="8183580" y="749004"/>
                  </a:cubicBezTo>
                  <a:cubicBezTo>
                    <a:pt x="8205314" y="743071"/>
                    <a:pt x="8227790" y="737221"/>
                    <a:pt x="8250226" y="733642"/>
                  </a:cubicBezTo>
                  <a:cubicBezTo>
                    <a:pt x="8359191" y="716208"/>
                    <a:pt x="8441165" y="678077"/>
                    <a:pt x="8505932" y="626541"/>
                  </a:cubicBezTo>
                  <a:cubicBezTo>
                    <a:pt x="8524587" y="611795"/>
                    <a:pt x="8540110" y="608258"/>
                    <a:pt x="8564196" y="618795"/>
                  </a:cubicBezTo>
                  <a:cubicBezTo>
                    <a:pt x="8592164" y="631042"/>
                    <a:pt x="8628034" y="619506"/>
                    <a:pt x="8660707" y="611068"/>
                  </a:cubicBezTo>
                  <a:cubicBezTo>
                    <a:pt x="8694444" y="602478"/>
                    <a:pt x="8728516" y="593650"/>
                    <a:pt x="8762258" y="585060"/>
                  </a:cubicBezTo>
                  <a:cubicBezTo>
                    <a:pt x="8787229" y="578854"/>
                    <a:pt x="8811901" y="573068"/>
                    <a:pt x="8836441" y="566357"/>
                  </a:cubicBezTo>
                  <a:cubicBezTo>
                    <a:pt x="8912858" y="545446"/>
                    <a:pt x="8983245" y="538424"/>
                    <a:pt x="9050731" y="559574"/>
                  </a:cubicBezTo>
                  <a:cubicBezTo>
                    <a:pt x="9102221" y="575829"/>
                    <a:pt x="9164952" y="573867"/>
                    <a:pt x="9229629" y="557463"/>
                  </a:cubicBezTo>
                  <a:cubicBezTo>
                    <a:pt x="9237708" y="555367"/>
                    <a:pt x="9247532" y="550189"/>
                    <a:pt x="9253453" y="550855"/>
                  </a:cubicBezTo>
                  <a:cubicBezTo>
                    <a:pt x="9342570" y="560231"/>
                    <a:pt x="9405312" y="512382"/>
                    <a:pt x="9484216" y="498670"/>
                  </a:cubicBezTo>
                  <a:cubicBezTo>
                    <a:pt x="9519037" y="492570"/>
                    <a:pt x="9552780" y="473782"/>
                    <a:pt x="9582635" y="458383"/>
                  </a:cubicBezTo>
                  <a:cubicBezTo>
                    <a:pt x="9623691" y="437230"/>
                    <a:pt x="9660185" y="417296"/>
                    <a:pt x="9719672" y="415606"/>
                  </a:cubicBezTo>
                  <a:cubicBezTo>
                    <a:pt x="9779191" y="414100"/>
                    <a:pt x="9830942" y="393877"/>
                    <a:pt x="9871786" y="366146"/>
                  </a:cubicBezTo>
                  <a:cubicBezTo>
                    <a:pt x="9903016" y="345075"/>
                    <a:pt x="9939572" y="338348"/>
                    <a:pt x="9984496" y="336659"/>
                  </a:cubicBezTo>
                  <a:cubicBezTo>
                    <a:pt x="10040644" y="334502"/>
                    <a:pt x="10098167" y="326673"/>
                    <a:pt x="10154710" y="322192"/>
                  </a:cubicBezTo>
                  <a:cubicBezTo>
                    <a:pt x="10166955" y="321200"/>
                    <a:pt x="10182671" y="321602"/>
                    <a:pt x="10190448" y="325024"/>
                  </a:cubicBezTo>
                  <a:cubicBezTo>
                    <a:pt x="10285771" y="367692"/>
                    <a:pt x="10409001" y="350677"/>
                    <a:pt x="10530738" y="335952"/>
                  </a:cubicBezTo>
                  <a:cubicBezTo>
                    <a:pt x="10604508" y="327126"/>
                    <a:pt x="10678399" y="316583"/>
                    <a:pt x="10752159" y="305116"/>
                  </a:cubicBezTo>
                  <a:cubicBezTo>
                    <a:pt x="10777122" y="301364"/>
                    <a:pt x="10803112" y="294635"/>
                    <a:pt x="10824454" y="285926"/>
                  </a:cubicBezTo>
                  <a:cubicBezTo>
                    <a:pt x="10868839" y="267698"/>
                    <a:pt x="10909149" y="246464"/>
                    <a:pt x="10953154" y="228101"/>
                  </a:cubicBezTo>
                  <a:cubicBezTo>
                    <a:pt x="10969624" y="221029"/>
                    <a:pt x="10991732" y="217687"/>
                    <a:pt x="11011616" y="214095"/>
                  </a:cubicBezTo>
                  <a:cubicBezTo>
                    <a:pt x="11046745" y="207572"/>
                    <a:pt x="11086643" y="206411"/>
                    <a:pt x="11116033" y="195420"/>
                  </a:cubicBezTo>
                  <a:cubicBezTo>
                    <a:pt x="11192469" y="166955"/>
                    <a:pt x="11266915" y="160298"/>
                    <a:pt x="11344305" y="166628"/>
                  </a:cubicBezTo>
                  <a:cubicBezTo>
                    <a:pt x="11452659" y="175526"/>
                    <a:pt x="11551628" y="159518"/>
                    <a:pt x="11639052" y="108525"/>
                  </a:cubicBezTo>
                  <a:cubicBezTo>
                    <a:pt x="11678387" y="85542"/>
                    <a:pt x="11720245" y="87878"/>
                    <a:pt x="11757534" y="96529"/>
                  </a:cubicBezTo>
                  <a:cubicBezTo>
                    <a:pt x="11800501" y="106639"/>
                    <a:pt x="11840706" y="105055"/>
                    <a:pt x="11885801" y="86727"/>
                  </a:cubicBezTo>
                  <a:cubicBezTo>
                    <a:pt x="11895786" y="82658"/>
                    <a:pt x="11910606" y="81866"/>
                    <a:pt x="11922876" y="81059"/>
                  </a:cubicBezTo>
                  <a:cubicBezTo>
                    <a:pt x="11992785" y="75805"/>
                    <a:pt x="12063502" y="73646"/>
                    <a:pt x="12115333" y="33586"/>
                  </a:cubicBezTo>
                  <a:cubicBezTo>
                    <a:pt x="12125502" y="25714"/>
                    <a:pt x="12143695" y="20476"/>
                    <a:pt x="12158082" y="14080"/>
                  </a:cubicBezTo>
                  <a:close/>
                </a:path>
              </a:pathLst>
            </a:custGeom>
            <a:blipFill dpi="0" rotWithShape="1">
              <a:blip r:embed="rId5">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 name="TextBox 3">
            <a:extLst>
              <a:ext uri="{FF2B5EF4-FFF2-40B4-BE49-F238E27FC236}">
                <a16:creationId xmlns:a16="http://schemas.microsoft.com/office/drawing/2014/main" id="{BDAA63F0-55B2-6B95-5317-C6574DD1C8EB}"/>
              </a:ext>
            </a:extLst>
          </p:cNvPr>
          <p:cNvSpPr txBox="1"/>
          <p:nvPr/>
        </p:nvSpPr>
        <p:spPr>
          <a:xfrm>
            <a:off x="755576" y="1700808"/>
            <a:ext cx="2952328" cy="2592288"/>
          </a:xfrm>
          <a:prstGeom prst="rect">
            <a:avLst/>
          </a:prstGeom>
          <a:noFill/>
        </p:spPr>
        <p:txBody>
          <a:bodyPr wrap="square" rtlCol="0">
            <a:spAutoFit/>
          </a:bodyPr>
          <a:lstStyle/>
          <a:p>
            <a:endParaRPr lang="en-GB" dirty="0"/>
          </a:p>
        </p:txBody>
      </p:sp>
    </p:spTree>
    <p:extLst>
      <p:ext uri="{BB962C8B-B14F-4D97-AF65-F5344CB8AC3E}">
        <p14:creationId xmlns:p14="http://schemas.microsoft.com/office/powerpoint/2010/main" val="2036402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599" y="643468"/>
            <a:ext cx="8178800"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A5BC1E7-C5F6-654B-907E-731CD078B740}"/>
              </a:ext>
            </a:extLst>
          </p:cNvPr>
          <p:cNvPicPr>
            <a:picLocks noChangeAspect="1"/>
          </p:cNvPicPr>
          <p:nvPr/>
        </p:nvPicPr>
        <p:blipFill>
          <a:blip r:embed="rId2"/>
          <a:stretch>
            <a:fillRect/>
          </a:stretch>
        </p:blipFill>
        <p:spPr>
          <a:xfrm>
            <a:off x="840358" y="1052736"/>
            <a:ext cx="7463281" cy="2736304"/>
          </a:xfrm>
          <a:prstGeom prst="rect">
            <a:avLst/>
          </a:prstGeom>
        </p:spPr>
      </p:pic>
    </p:spTree>
    <p:extLst>
      <p:ext uri="{BB962C8B-B14F-4D97-AF65-F5344CB8AC3E}">
        <p14:creationId xmlns:p14="http://schemas.microsoft.com/office/powerpoint/2010/main" val="2608500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6" name="Rectangle 3079">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7" name="Rectangle 3081">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8" name="Rectangle 3083">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599" y="643468"/>
            <a:ext cx="8178800"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4" name="Rectangle 4"/>
          <p:cNvSpPr>
            <a:spLocks noChangeArrowheads="1"/>
          </p:cNvSpPr>
          <p:nvPr/>
        </p:nvSpPr>
        <p:spPr bwMode="auto">
          <a:xfrm>
            <a:off x="1364387" y="1576023"/>
            <a:ext cx="713205" cy="3288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wrap="none"/>
          <a:lstStyle/>
          <a:p>
            <a:pPr eaLnBrk="0" hangingPunct="0"/>
            <a:endParaRPr lang="en-GB"/>
          </a:p>
        </p:txBody>
      </p:sp>
      <p:sp>
        <p:nvSpPr>
          <p:cNvPr id="3075" name="Rectangle 5"/>
          <p:cNvSpPr>
            <a:spLocks noChangeArrowheads="1"/>
          </p:cNvSpPr>
          <p:nvPr/>
        </p:nvSpPr>
        <p:spPr bwMode="auto">
          <a:xfrm>
            <a:off x="7067611" y="1521625"/>
            <a:ext cx="711996" cy="3288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wrap="none"/>
          <a:lstStyle/>
          <a:p>
            <a:pPr eaLnBrk="0" hangingPunct="0"/>
            <a:endParaRPr lang="en-GB"/>
          </a:p>
        </p:txBody>
      </p:sp>
      <p:sp>
        <p:nvSpPr>
          <p:cNvPr id="4" name="Date Placeholder 1"/>
          <p:cNvSpPr>
            <a:spLocks noGrp="1"/>
          </p:cNvSpPr>
          <p:nvPr>
            <p:ph type="dt" sz="quarter" idx="10"/>
          </p:nvPr>
        </p:nvSpPr>
        <p:spPr>
          <a:xfrm>
            <a:off x="1411531" y="5450298"/>
            <a:ext cx="1624657" cy="278029"/>
          </a:xfrm>
        </p:spPr>
        <p:txBody>
          <a:bodyPr/>
          <a:lstStyle/>
          <a:p>
            <a:pPr defTabSz="694944">
              <a:spcAft>
                <a:spcPts val="600"/>
              </a:spcAft>
              <a:defRPr/>
            </a:pPr>
            <a:fld id="{FD154342-111C-40CF-8850-3118A883DD2A}" type="datetime1">
              <a:rPr lang="en-US" sz="912" kern="1200">
                <a:solidFill>
                  <a:schemeClr val="tx1">
                    <a:tint val="75000"/>
                  </a:schemeClr>
                </a:solidFill>
                <a:latin typeface="+mn-lt"/>
                <a:ea typeface="+mn-ea"/>
                <a:cs typeface="+mn-cs"/>
              </a:rPr>
              <a:pPr defTabSz="694944">
                <a:spcAft>
                  <a:spcPts val="600"/>
                </a:spcAft>
                <a:defRPr/>
              </a:pPr>
              <a:t>9/7/2023</a:t>
            </a:fld>
            <a:endParaRPr lang="en-US"/>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0867" y="1123527"/>
            <a:ext cx="4092495" cy="1878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TextBox 1">
            <a:extLst>
              <a:ext uri="{FF2B5EF4-FFF2-40B4-BE49-F238E27FC236}">
                <a16:creationId xmlns:a16="http://schemas.microsoft.com/office/drawing/2014/main" id="{2ACF59B2-6C20-EDB5-0BAD-8E0D2B4AB420}"/>
              </a:ext>
            </a:extLst>
          </p:cNvPr>
          <p:cNvSpPr txBox="1"/>
          <p:nvPr/>
        </p:nvSpPr>
        <p:spPr>
          <a:xfrm>
            <a:off x="1912890" y="3330892"/>
            <a:ext cx="5373479" cy="934487"/>
          </a:xfrm>
          <a:prstGeom prst="rect">
            <a:avLst/>
          </a:prstGeom>
          <a:noFill/>
        </p:spPr>
        <p:txBody>
          <a:bodyPr wrap="square" rtlCol="0">
            <a:spAutoFit/>
          </a:bodyPr>
          <a:lstStyle/>
          <a:p>
            <a:pPr algn="ctr" defTabSz="694944">
              <a:spcAft>
                <a:spcPts val="600"/>
              </a:spcAft>
            </a:pPr>
            <a:r>
              <a:rPr lang="en-GB" sz="1824" kern="1200">
                <a:solidFill>
                  <a:schemeClr val="tx1"/>
                </a:solidFill>
                <a:latin typeface="Comic Sans MS" panose="030F0702030302020204" pitchFamily="66" charset="0"/>
                <a:ea typeface="+mn-ea"/>
                <a:cs typeface="+mn-cs"/>
              </a:rPr>
              <a:t>Children will not be ready to begin books until they have a bank of words from the green word selection that they can read effortlessly .</a:t>
            </a:r>
            <a:endParaRPr lang="en-GB" sz="2400">
              <a:latin typeface="Comic Sans MS" panose="030F0702030302020204" pitchFamily="66" charset="0"/>
            </a:endParaRPr>
          </a:p>
        </p:txBody>
      </p:sp>
    </p:spTree>
    <p:extLst>
      <p:ext uri="{BB962C8B-B14F-4D97-AF65-F5344CB8AC3E}">
        <p14:creationId xmlns:p14="http://schemas.microsoft.com/office/powerpoint/2010/main" val="3133093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ad Write Inc | Clapgate Primary Sch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12" y="-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877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338899" y="918266"/>
            <a:ext cx="529596"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338409" y="643467"/>
            <a:ext cx="315230"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14">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78790" y="643467"/>
            <a:ext cx="8200127"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EF89C315-AE3F-B8DE-A98F-9833A17EC4EB}"/>
              </a:ext>
            </a:extLst>
          </p:cNvPr>
          <p:cNvPicPr>
            <a:picLocks noChangeAspect="1"/>
          </p:cNvPicPr>
          <p:nvPr/>
        </p:nvPicPr>
        <p:blipFill>
          <a:blip r:embed="rId2"/>
          <a:stretch>
            <a:fillRect/>
          </a:stretch>
        </p:blipFill>
        <p:spPr>
          <a:xfrm>
            <a:off x="1026916" y="1286934"/>
            <a:ext cx="7090169" cy="4105949"/>
          </a:xfrm>
          <a:prstGeom prst="rect">
            <a:avLst/>
          </a:prstGeom>
        </p:spPr>
      </p:pic>
    </p:spTree>
    <p:extLst>
      <p:ext uri="{BB962C8B-B14F-4D97-AF65-F5344CB8AC3E}">
        <p14:creationId xmlns:p14="http://schemas.microsoft.com/office/powerpoint/2010/main" val="803831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620688"/>
            <a:ext cx="7344816" cy="1077218"/>
          </a:xfrm>
          <a:prstGeom prst="rect">
            <a:avLst/>
          </a:prstGeom>
          <a:noFill/>
        </p:spPr>
        <p:txBody>
          <a:bodyPr wrap="square" rtlCol="0">
            <a:spAutoFit/>
          </a:bodyPr>
          <a:lstStyle/>
          <a:p>
            <a:pPr algn="ctr"/>
            <a:r>
              <a:rPr lang="en-GB" sz="3200" dirty="0">
                <a:latin typeface="Comic Sans MS" panose="030F0702030302020204" pitchFamily="66" charset="0"/>
              </a:rPr>
              <a:t>For example in the word  ‘cat’ there are 3 pure sounds</a:t>
            </a:r>
          </a:p>
        </p:txBody>
      </p:sp>
      <p:sp>
        <p:nvSpPr>
          <p:cNvPr id="3" name="TextBox 2"/>
          <p:cNvSpPr txBox="1"/>
          <p:nvPr/>
        </p:nvSpPr>
        <p:spPr>
          <a:xfrm>
            <a:off x="2699792" y="3108449"/>
            <a:ext cx="4464496" cy="830997"/>
          </a:xfrm>
          <a:prstGeom prst="rect">
            <a:avLst/>
          </a:prstGeom>
          <a:noFill/>
        </p:spPr>
        <p:txBody>
          <a:bodyPr wrap="square" rtlCol="0">
            <a:spAutoFit/>
          </a:bodyPr>
          <a:lstStyle/>
          <a:p>
            <a:r>
              <a:rPr lang="en-GB" sz="4800" dirty="0">
                <a:latin typeface="Comic Sans MS" panose="030F0702030302020204" pitchFamily="66" charset="0"/>
              </a:rPr>
              <a:t>c a t</a:t>
            </a:r>
          </a:p>
        </p:txBody>
      </p:sp>
      <p:sp>
        <p:nvSpPr>
          <p:cNvPr id="4" name="TextBox 3"/>
          <p:cNvSpPr txBox="1"/>
          <p:nvPr/>
        </p:nvSpPr>
        <p:spPr>
          <a:xfrm>
            <a:off x="2123728" y="4365104"/>
            <a:ext cx="5904656" cy="1015663"/>
          </a:xfrm>
          <a:prstGeom prst="rect">
            <a:avLst/>
          </a:prstGeom>
          <a:noFill/>
        </p:spPr>
        <p:txBody>
          <a:bodyPr wrap="square" rtlCol="0">
            <a:spAutoFit/>
          </a:bodyPr>
          <a:lstStyle/>
          <a:p>
            <a:r>
              <a:rPr lang="en-GB" sz="6000" dirty="0">
                <a:latin typeface="Comic Sans MS" panose="030F0702030302020204" pitchFamily="66" charset="0"/>
              </a:rPr>
              <a:t>c u a t u </a:t>
            </a:r>
          </a:p>
        </p:txBody>
      </p:sp>
    </p:spTree>
    <p:extLst>
      <p:ext uri="{BB962C8B-B14F-4D97-AF65-F5344CB8AC3E}">
        <p14:creationId xmlns:p14="http://schemas.microsoft.com/office/powerpoint/2010/main" val="1622997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t1.gstatic.com/images?q=tbn:ANd9GcSfZYqY-2EHmVzN5j1dBlBU6yaeLLH5hbRAs7kTfYlZz55RzFX-UQ:www.focusonphonics.co.uk/acatalog/SP3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4288" y="332656"/>
            <a:ext cx="1506731" cy="208117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07704" y="404664"/>
            <a:ext cx="5400600" cy="584775"/>
          </a:xfrm>
          <a:prstGeom prst="rect">
            <a:avLst/>
          </a:prstGeom>
          <a:noFill/>
        </p:spPr>
        <p:txBody>
          <a:bodyPr wrap="square" rtlCol="0">
            <a:spAutoFit/>
          </a:bodyPr>
          <a:lstStyle/>
          <a:p>
            <a:pPr algn="ctr"/>
            <a:r>
              <a:rPr lang="en-GB" sz="3200" u="sng" dirty="0">
                <a:latin typeface="Arial" pitchFamily="34" charset="0"/>
                <a:cs typeface="Arial" pitchFamily="34" charset="0"/>
              </a:rPr>
              <a:t>Quick Quiz </a:t>
            </a:r>
          </a:p>
        </p:txBody>
      </p:sp>
      <p:pic>
        <p:nvPicPr>
          <p:cNvPr id="2052" name="Picture 4" descr="http://t2.gstatic.com/images?q=tbn:ANd9GcTJLUZvpA2Zhffgdir8UwHwYcLokn7mQWR7mnC_W3xA9kq8SzSX4A:netanimations.net/Animated-swirling-question-mark-picture-moving.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21" y="333582"/>
            <a:ext cx="1512168" cy="103020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771800" y="1363785"/>
            <a:ext cx="3528392" cy="461665"/>
          </a:xfrm>
          <a:prstGeom prst="rect">
            <a:avLst/>
          </a:prstGeom>
          <a:noFill/>
        </p:spPr>
        <p:txBody>
          <a:bodyPr wrap="square" rtlCol="0">
            <a:spAutoFit/>
          </a:bodyPr>
          <a:lstStyle/>
          <a:p>
            <a:r>
              <a:rPr lang="en-GB" sz="2400" b="1" dirty="0">
                <a:latin typeface="Arial" pitchFamily="34" charset="0"/>
                <a:cs typeface="Arial" pitchFamily="34" charset="0"/>
              </a:rPr>
              <a:t>What is a phoneme? </a:t>
            </a:r>
          </a:p>
        </p:txBody>
      </p:sp>
      <p:sp>
        <p:nvSpPr>
          <p:cNvPr id="5" name="TextBox 4"/>
          <p:cNvSpPr txBox="1"/>
          <p:nvPr/>
        </p:nvSpPr>
        <p:spPr>
          <a:xfrm>
            <a:off x="2051720" y="2060848"/>
            <a:ext cx="4680520" cy="400110"/>
          </a:xfrm>
          <a:prstGeom prst="rect">
            <a:avLst/>
          </a:prstGeom>
          <a:noFill/>
        </p:spPr>
        <p:txBody>
          <a:bodyPr wrap="square" rtlCol="0">
            <a:spAutoFit/>
          </a:bodyPr>
          <a:lstStyle/>
          <a:p>
            <a:pPr algn="ctr"/>
            <a:r>
              <a:rPr lang="en-GB" sz="2000" dirty="0">
                <a:solidFill>
                  <a:srgbClr val="0070C0"/>
                </a:solidFill>
                <a:latin typeface="Arial" pitchFamily="34" charset="0"/>
                <a:cs typeface="Arial" pitchFamily="34" charset="0"/>
              </a:rPr>
              <a:t>The smallest unit of sound in a word.</a:t>
            </a:r>
          </a:p>
        </p:txBody>
      </p:sp>
      <p:sp>
        <p:nvSpPr>
          <p:cNvPr id="6" name="TextBox 5"/>
          <p:cNvSpPr txBox="1"/>
          <p:nvPr/>
        </p:nvSpPr>
        <p:spPr>
          <a:xfrm>
            <a:off x="755576" y="2708920"/>
            <a:ext cx="4104456" cy="461665"/>
          </a:xfrm>
          <a:prstGeom prst="rect">
            <a:avLst/>
          </a:prstGeom>
          <a:noFill/>
        </p:spPr>
        <p:txBody>
          <a:bodyPr wrap="square" rtlCol="0">
            <a:spAutoFit/>
          </a:bodyPr>
          <a:lstStyle/>
          <a:p>
            <a:r>
              <a:rPr lang="en-GB" sz="2400" b="1" dirty="0">
                <a:latin typeface="Arial" pitchFamily="34" charset="0"/>
                <a:cs typeface="Arial" pitchFamily="34" charset="0"/>
              </a:rPr>
              <a:t>What is a grapheme? </a:t>
            </a:r>
          </a:p>
        </p:txBody>
      </p:sp>
      <p:sp>
        <p:nvSpPr>
          <p:cNvPr id="7" name="TextBox 6"/>
          <p:cNvSpPr txBox="1"/>
          <p:nvPr/>
        </p:nvSpPr>
        <p:spPr>
          <a:xfrm>
            <a:off x="395536" y="3284984"/>
            <a:ext cx="4680520" cy="707886"/>
          </a:xfrm>
          <a:prstGeom prst="rect">
            <a:avLst/>
          </a:prstGeom>
          <a:noFill/>
        </p:spPr>
        <p:txBody>
          <a:bodyPr wrap="square" rtlCol="0">
            <a:spAutoFit/>
          </a:bodyPr>
          <a:lstStyle/>
          <a:p>
            <a:pPr algn="ctr"/>
            <a:r>
              <a:rPr lang="en-GB" sz="2000" dirty="0">
                <a:solidFill>
                  <a:srgbClr val="0070C0"/>
                </a:solidFill>
                <a:latin typeface="Arial" pitchFamily="34" charset="0"/>
                <a:cs typeface="Arial" pitchFamily="34" charset="0"/>
              </a:rPr>
              <a:t>A letter or group of letters representing a single phoneme</a:t>
            </a:r>
          </a:p>
        </p:txBody>
      </p:sp>
      <p:sp>
        <p:nvSpPr>
          <p:cNvPr id="9" name="TextBox 8"/>
          <p:cNvSpPr txBox="1"/>
          <p:nvPr/>
        </p:nvSpPr>
        <p:spPr>
          <a:xfrm>
            <a:off x="5292080" y="2564904"/>
            <a:ext cx="3384376" cy="830997"/>
          </a:xfrm>
          <a:prstGeom prst="rect">
            <a:avLst/>
          </a:prstGeom>
          <a:noFill/>
        </p:spPr>
        <p:txBody>
          <a:bodyPr wrap="square" rtlCol="0">
            <a:spAutoFit/>
          </a:bodyPr>
          <a:lstStyle/>
          <a:p>
            <a:pPr algn="ctr"/>
            <a:r>
              <a:rPr lang="en-GB" sz="2400" b="1" dirty="0">
                <a:latin typeface="Arial" pitchFamily="34" charset="0"/>
                <a:cs typeface="Arial" pitchFamily="34" charset="0"/>
              </a:rPr>
              <a:t>What is  a tricky word? </a:t>
            </a:r>
          </a:p>
        </p:txBody>
      </p:sp>
      <p:sp>
        <p:nvSpPr>
          <p:cNvPr id="10" name="TextBox 9"/>
          <p:cNvSpPr txBox="1"/>
          <p:nvPr/>
        </p:nvSpPr>
        <p:spPr>
          <a:xfrm>
            <a:off x="5148064" y="3429001"/>
            <a:ext cx="3672408" cy="1631216"/>
          </a:xfrm>
          <a:prstGeom prst="rect">
            <a:avLst/>
          </a:prstGeom>
          <a:noFill/>
        </p:spPr>
        <p:txBody>
          <a:bodyPr wrap="square" rtlCol="0">
            <a:spAutoFit/>
          </a:bodyPr>
          <a:lstStyle/>
          <a:p>
            <a:r>
              <a:rPr lang="en-GB" sz="2000" b="1" dirty="0">
                <a:solidFill>
                  <a:schemeClr val="tx2">
                    <a:lumMod val="60000"/>
                    <a:lumOff val="40000"/>
                  </a:schemeClr>
                </a:solidFill>
                <a:latin typeface="Arial" pitchFamily="34" charset="0"/>
                <a:cs typeface="Arial" pitchFamily="34" charset="0"/>
              </a:rPr>
              <a:t>A word that cannot be blended  phonetically. It makes no sense and doesn’t appear to follow any phonetic rules.  </a:t>
            </a:r>
          </a:p>
        </p:txBody>
      </p:sp>
      <p:sp>
        <p:nvSpPr>
          <p:cNvPr id="11" name="TextBox 10"/>
          <p:cNvSpPr txBox="1"/>
          <p:nvPr/>
        </p:nvSpPr>
        <p:spPr>
          <a:xfrm>
            <a:off x="539552" y="4581128"/>
            <a:ext cx="3960440" cy="461665"/>
          </a:xfrm>
          <a:prstGeom prst="rect">
            <a:avLst/>
          </a:prstGeom>
          <a:noFill/>
        </p:spPr>
        <p:txBody>
          <a:bodyPr wrap="square" rtlCol="0">
            <a:spAutoFit/>
          </a:bodyPr>
          <a:lstStyle/>
          <a:p>
            <a:r>
              <a:rPr lang="en-GB" sz="2400" b="1" dirty="0">
                <a:latin typeface="Arial" pitchFamily="34" charset="0"/>
                <a:cs typeface="Arial" pitchFamily="34" charset="0"/>
              </a:rPr>
              <a:t>What is a split diagraph? </a:t>
            </a:r>
          </a:p>
        </p:txBody>
      </p:sp>
      <p:sp>
        <p:nvSpPr>
          <p:cNvPr id="12" name="TextBox 11"/>
          <p:cNvSpPr txBox="1"/>
          <p:nvPr/>
        </p:nvSpPr>
        <p:spPr>
          <a:xfrm>
            <a:off x="611560" y="5301208"/>
            <a:ext cx="4104456" cy="1200329"/>
          </a:xfrm>
          <a:prstGeom prst="rect">
            <a:avLst/>
          </a:prstGeom>
          <a:noFill/>
        </p:spPr>
        <p:txBody>
          <a:bodyPr wrap="square" rtlCol="0">
            <a:spAutoFit/>
          </a:bodyPr>
          <a:lstStyle/>
          <a:p>
            <a:r>
              <a:rPr lang="en-GB" b="1" dirty="0">
                <a:solidFill>
                  <a:schemeClr val="tx2">
                    <a:lumMod val="60000"/>
                    <a:lumOff val="40000"/>
                  </a:schemeClr>
                </a:solidFill>
                <a:latin typeface="Arial" pitchFamily="34" charset="0"/>
                <a:cs typeface="Arial" pitchFamily="34" charset="0"/>
              </a:rPr>
              <a:t>What used to be called the magic e</a:t>
            </a:r>
          </a:p>
          <a:p>
            <a:r>
              <a:rPr lang="en-GB" b="1" dirty="0">
                <a:solidFill>
                  <a:schemeClr val="tx2">
                    <a:lumMod val="60000"/>
                    <a:lumOff val="40000"/>
                  </a:schemeClr>
                </a:solidFill>
                <a:latin typeface="Arial" pitchFamily="34" charset="0"/>
                <a:cs typeface="Arial" pitchFamily="34" charset="0"/>
              </a:rPr>
              <a:t>Where  the phoneme is split up and another letter sandwiched in the middle. </a:t>
            </a:r>
          </a:p>
        </p:txBody>
      </p:sp>
    </p:spTree>
    <p:custDataLst>
      <p:tags r:id="rId1"/>
    </p:custDataLst>
    <p:extLst>
      <p:ext uri="{BB962C8B-B14F-4D97-AF65-F5344CB8AC3E}">
        <p14:creationId xmlns:p14="http://schemas.microsoft.com/office/powerpoint/2010/main" val="6564562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amond(in)">
                                      <p:cBhvr>
                                        <p:cTn id="19" dur="20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2.gstatic.com/images?q=tbn:ANd9GcQW0jZxBOTUhDjLTYxVSbB6mVvaUowBC_mGCJvEdT2vJEJY-krF:static.guim.co.uk/sys-images/Books/Pix/pictures/2009/11/5/1257424460503/Children-reading-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221045"/>
            <a:ext cx="3066337" cy="183980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779912" y="1772816"/>
            <a:ext cx="1512168" cy="1200329"/>
          </a:xfrm>
          <a:prstGeom prst="rect">
            <a:avLst/>
          </a:prstGeom>
          <a:noFill/>
        </p:spPr>
        <p:txBody>
          <a:bodyPr wrap="square" rtlCol="0">
            <a:spAutoFit/>
          </a:bodyPr>
          <a:lstStyle/>
          <a:p>
            <a:r>
              <a:rPr lang="en-GB" sz="7200" dirty="0">
                <a:latin typeface="Arial" pitchFamily="34" charset="0"/>
                <a:cs typeface="Arial" pitchFamily="34" charset="0"/>
              </a:rPr>
              <a:t>cat</a:t>
            </a:r>
          </a:p>
        </p:txBody>
      </p:sp>
      <p:sp>
        <p:nvSpPr>
          <p:cNvPr id="3" name="TextBox 2"/>
          <p:cNvSpPr txBox="1"/>
          <p:nvPr/>
        </p:nvSpPr>
        <p:spPr>
          <a:xfrm>
            <a:off x="3995936" y="2852936"/>
            <a:ext cx="1152128" cy="369332"/>
          </a:xfrm>
          <a:prstGeom prst="rect">
            <a:avLst/>
          </a:prstGeom>
          <a:noFill/>
        </p:spPr>
        <p:txBody>
          <a:bodyPr wrap="square" rtlCol="0">
            <a:spAutoFit/>
          </a:bodyPr>
          <a:lstStyle/>
          <a:p>
            <a:r>
              <a:rPr lang="en-GB" dirty="0">
                <a:solidFill>
                  <a:srgbClr val="FF0000"/>
                </a:solidFill>
              </a:rPr>
              <a:t>*     *      *</a:t>
            </a:r>
          </a:p>
        </p:txBody>
      </p:sp>
      <p:sp>
        <p:nvSpPr>
          <p:cNvPr id="4" name="TextBox 3"/>
          <p:cNvSpPr txBox="1"/>
          <p:nvPr/>
        </p:nvSpPr>
        <p:spPr>
          <a:xfrm>
            <a:off x="5148064" y="4077072"/>
            <a:ext cx="2736304" cy="1200329"/>
          </a:xfrm>
          <a:prstGeom prst="rect">
            <a:avLst/>
          </a:prstGeom>
          <a:noFill/>
        </p:spPr>
        <p:txBody>
          <a:bodyPr wrap="square" rtlCol="0">
            <a:spAutoFit/>
          </a:bodyPr>
          <a:lstStyle/>
          <a:p>
            <a:r>
              <a:rPr lang="en-GB" sz="7200" dirty="0">
                <a:latin typeface="Arial" pitchFamily="34" charset="0"/>
                <a:cs typeface="Arial" pitchFamily="34" charset="0"/>
              </a:rPr>
              <a:t>sheep</a:t>
            </a:r>
          </a:p>
        </p:txBody>
      </p:sp>
      <p:sp>
        <p:nvSpPr>
          <p:cNvPr id="5" name="TextBox 4"/>
          <p:cNvSpPr txBox="1"/>
          <p:nvPr/>
        </p:nvSpPr>
        <p:spPr>
          <a:xfrm>
            <a:off x="5220072" y="5229200"/>
            <a:ext cx="2736304" cy="369332"/>
          </a:xfrm>
          <a:prstGeom prst="rect">
            <a:avLst/>
          </a:prstGeom>
          <a:noFill/>
        </p:spPr>
        <p:txBody>
          <a:bodyPr wrap="square" rtlCol="0">
            <a:spAutoFit/>
          </a:bodyPr>
          <a:lstStyle/>
          <a:p>
            <a:r>
              <a:rPr lang="en-GB" dirty="0">
                <a:solidFill>
                  <a:srgbClr val="FF0000"/>
                </a:solidFill>
              </a:rPr>
              <a:t>         ----           ----         *</a:t>
            </a:r>
          </a:p>
        </p:txBody>
      </p:sp>
      <p:sp>
        <p:nvSpPr>
          <p:cNvPr id="6" name="TextBox 5"/>
          <p:cNvSpPr txBox="1"/>
          <p:nvPr/>
        </p:nvSpPr>
        <p:spPr>
          <a:xfrm>
            <a:off x="1115616" y="3284984"/>
            <a:ext cx="2016224" cy="1200329"/>
          </a:xfrm>
          <a:prstGeom prst="rect">
            <a:avLst/>
          </a:prstGeom>
          <a:noFill/>
        </p:spPr>
        <p:txBody>
          <a:bodyPr wrap="square" rtlCol="0">
            <a:spAutoFit/>
          </a:bodyPr>
          <a:lstStyle/>
          <a:p>
            <a:r>
              <a:rPr lang="en-GB" sz="7200" dirty="0">
                <a:latin typeface="Arial" pitchFamily="34" charset="0"/>
                <a:cs typeface="Arial" pitchFamily="34" charset="0"/>
              </a:rPr>
              <a:t>coat</a:t>
            </a:r>
          </a:p>
        </p:txBody>
      </p:sp>
      <p:sp>
        <p:nvSpPr>
          <p:cNvPr id="7" name="TextBox 6"/>
          <p:cNvSpPr txBox="1"/>
          <p:nvPr/>
        </p:nvSpPr>
        <p:spPr>
          <a:xfrm>
            <a:off x="1115616" y="4485313"/>
            <a:ext cx="2016224" cy="383847"/>
          </a:xfrm>
          <a:prstGeom prst="rect">
            <a:avLst/>
          </a:prstGeom>
          <a:noFill/>
        </p:spPr>
        <p:txBody>
          <a:bodyPr wrap="square" rtlCol="0">
            <a:spAutoFit/>
          </a:bodyPr>
          <a:lstStyle/>
          <a:p>
            <a:r>
              <a:rPr lang="en-GB" dirty="0">
                <a:solidFill>
                  <a:srgbClr val="FF0000"/>
                </a:solidFill>
              </a:rPr>
              <a:t>    *           ---          *</a:t>
            </a:r>
          </a:p>
        </p:txBody>
      </p:sp>
      <p:sp>
        <p:nvSpPr>
          <p:cNvPr id="9" name="TextBox 8"/>
          <p:cNvSpPr txBox="1"/>
          <p:nvPr/>
        </p:nvSpPr>
        <p:spPr>
          <a:xfrm>
            <a:off x="3851920" y="404664"/>
            <a:ext cx="4536504" cy="830997"/>
          </a:xfrm>
          <a:prstGeom prst="rect">
            <a:avLst/>
          </a:prstGeom>
          <a:noFill/>
        </p:spPr>
        <p:txBody>
          <a:bodyPr wrap="square" rtlCol="0">
            <a:spAutoFit/>
          </a:bodyPr>
          <a:lstStyle/>
          <a:p>
            <a:pPr algn="ctr"/>
            <a:r>
              <a:rPr lang="en-GB" sz="2400" dirty="0">
                <a:latin typeface="Arial" pitchFamily="34" charset="0"/>
                <a:cs typeface="Arial" pitchFamily="34" charset="0"/>
              </a:rPr>
              <a:t>How many phonemes in these words? </a:t>
            </a:r>
          </a:p>
        </p:txBody>
      </p:sp>
    </p:spTree>
    <p:custDataLst>
      <p:tags r:id="rId1"/>
    </p:custDataLst>
    <p:extLst>
      <p:ext uri="{BB962C8B-B14F-4D97-AF65-F5344CB8AC3E}">
        <p14:creationId xmlns:p14="http://schemas.microsoft.com/office/powerpoint/2010/main" val="3104891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1.5|21.3|31|22.1"/>
</p:tagLst>
</file>

<file path=ppt/tags/tag2.xml><?xml version="1.0" encoding="utf-8"?>
<p:tagLst xmlns:a="http://schemas.openxmlformats.org/drawingml/2006/main" xmlns:r="http://schemas.openxmlformats.org/officeDocument/2006/relationships" xmlns:p="http://schemas.openxmlformats.org/presentationml/2006/main">
  <p:tag name="TIMING" val="|15.9|16.5|22.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675</TotalTime>
  <Words>810</Words>
  <Application>Microsoft Office PowerPoint</Application>
  <PresentationFormat>On-screen Show (4:3)</PresentationFormat>
  <Paragraphs>76</Paragraphs>
  <Slides>18</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Comic Sans MS</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Regular Assessment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Your Company Name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Your User Name</dc:creator>
  <cp:lastModifiedBy>Tanya Parker</cp:lastModifiedBy>
  <cp:revision>35</cp:revision>
  <cp:lastPrinted>2016-10-18T11:55:56Z</cp:lastPrinted>
  <dcterms:created xsi:type="dcterms:W3CDTF">2012-09-25T12:20:47Z</dcterms:created>
  <dcterms:modified xsi:type="dcterms:W3CDTF">2023-09-07T13:52:32Z</dcterms:modified>
</cp:coreProperties>
</file>